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Roboto Condensed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regular.fntdata"/><Relationship Id="rId25" Type="http://schemas.openxmlformats.org/officeDocument/2006/relationships/slide" Target="slides/slide21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-bold.fntdata"/><Relationship Id="rId30" Type="http://schemas.openxmlformats.org/officeDocument/2006/relationships/font" Target="fonts/RobotoCondensed-regular.fntdata"/><Relationship Id="rId11" Type="http://schemas.openxmlformats.org/officeDocument/2006/relationships/slide" Target="slides/slide7.xml"/><Relationship Id="rId33" Type="http://schemas.openxmlformats.org/officeDocument/2006/relationships/font" Target="fonts/RobotoCondensed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Condensed-italic.fntdata"/><Relationship Id="rId13" Type="http://schemas.openxmlformats.org/officeDocument/2006/relationships/slide" Target="slides/slide9.xml"/><Relationship Id="rId35" Type="http://schemas.openxmlformats.org/officeDocument/2006/relationships/font" Target="fonts/OpenSans-bold.fntdata"/><Relationship Id="rId12" Type="http://schemas.openxmlformats.org/officeDocument/2006/relationships/slide" Target="slides/slide8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5a20bf290_11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5a20bf290_11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af02283d88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af02283d8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5a20bf290_1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a5a20bf290_1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a347b636f0_1_1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a347b636f0_1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5a20bf290_11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5a20bf290_11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a347b636f0_1_2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a347b636f0_1_2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347b636f0_1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347b636f0_1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5a20bf290_1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5a20bf290_1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a5a20bf290_1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a5a20bf290_1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a5a20bf290_11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a5a20bf290_11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a347b636f0_1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a347b636f0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a5a20bf290_11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a5a20bf290_11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af0b8e6611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af0b8e661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a347b636f0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a347b636f0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a5a20bf290_11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a5a20bf290_11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a5a20bf290_11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a5a20bf290_11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a5a20bf290_1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a5a20bf290_1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a347b636f0_1_2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a347b636f0_1_2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a867702c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a867702c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a347b636f0_1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a347b636f0_1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rect b="b" l="l" r="r" t="t"/>
            <a:pathLst>
              <a:path extrusionOk="0" h="82396" w="135803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rect b="b" l="l" r="r" t="t"/>
            <a:pathLst>
              <a:path extrusionOk="0" h="72761" w="127922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rect b="b" l="l" r="r" t="t"/>
              <a:pathLst>
                <a:path extrusionOk="0" h="25125" w="49567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rect b="b" l="l" r="r" t="t"/>
              <a:pathLst>
                <a:path extrusionOk="0" h="22221" w="42626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rect b="b" l="l" r="r" t="t"/>
            <a:pathLst>
              <a:path extrusionOk="0" h="33672" w="52281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rect b="b" l="l" r="r" t="t"/>
              <a:pathLst>
                <a:path extrusionOk="0" h="21827" w="23016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rect b="b" l="l" r="r" t="t"/>
              <a:pathLst>
                <a:path extrusionOk="0" h="35773" w="47614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rect b="b" l="l" r="r" t="t"/>
              <a:pathLst>
                <a:path extrusionOk="0" h="48511" w="72748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rect b="b" l="l" r="r" t="t"/>
            <a:pathLst>
              <a:path extrusionOk="0" h="7001" w="8629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/>
          <p:nvPr>
            <p:ph hasCustomPrompt="1" type="title"/>
          </p:nvPr>
        </p:nvSpPr>
        <p:spPr>
          <a:xfrm>
            <a:off x="1781325" y="1811500"/>
            <a:ext cx="5581500" cy="11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/>
          <p:nvPr>
            <p:ph idx="2" type="title"/>
          </p:nvPr>
        </p:nvSpPr>
        <p:spPr>
          <a:xfrm>
            <a:off x="1781300" y="2927350"/>
            <a:ext cx="5581500" cy="38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0" name="Google Shape;290;p11"/>
          <p:cNvSpPr/>
          <p:nvPr/>
        </p:nvSpPr>
        <p:spPr>
          <a:xfrm rot="10800000">
            <a:off x="-482212" y="3976193"/>
            <a:ext cx="1937213" cy="1551689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1042913" y="3976191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7665499" y="3453212"/>
            <a:ext cx="2022900" cy="2074675"/>
          </a:xfrm>
          <a:custGeom>
            <a:rect b="b" l="l" r="r" t="t"/>
            <a:pathLst>
              <a:path extrusionOk="0" h="82987" w="80916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 rot="9365113">
            <a:off x="8532514" y="4047699"/>
            <a:ext cx="1408528" cy="885699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 flipH="1" rot="5400000">
            <a:off x="6977291" y="367484"/>
            <a:ext cx="678100" cy="698325"/>
            <a:chOff x="9284550" y="2741375"/>
            <a:chExt cx="678100" cy="698325"/>
          </a:xfrm>
        </p:grpSpPr>
        <p:sp>
          <p:nvSpPr>
            <p:cNvPr id="295" name="Google Shape;295;p11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11"/>
          <p:cNvSpPr/>
          <p:nvPr/>
        </p:nvSpPr>
        <p:spPr>
          <a:xfrm rot="199848">
            <a:off x="7293123" y="3429985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7551199" y="-610238"/>
            <a:ext cx="1668375" cy="1523075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"/>
          <p:cNvSpPr/>
          <p:nvPr/>
        </p:nvSpPr>
        <p:spPr>
          <a:xfrm flipH="1" rot="-1800044">
            <a:off x="1177936" y="4586347"/>
            <a:ext cx="812307" cy="1055252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 flipH="1" rot="10800000">
            <a:off x="-1612452" y="-64101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 rot="4652970">
            <a:off x="16971" y="158344"/>
            <a:ext cx="630286" cy="525759"/>
            <a:chOff x="-6615150" y="2838650"/>
            <a:chExt cx="630275" cy="525750"/>
          </a:xfrm>
        </p:grpSpPr>
        <p:sp>
          <p:nvSpPr>
            <p:cNvPr id="303" name="Google Shape;303;p11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 flipH="1" rot="7200044">
            <a:off x="788837" y="291960"/>
            <a:ext cx="1528984" cy="1041694"/>
            <a:chOff x="1207257" y="3770459"/>
            <a:chExt cx="1529018" cy="1041717"/>
          </a:xfrm>
        </p:grpSpPr>
        <p:sp>
          <p:nvSpPr>
            <p:cNvPr id="313" name="Google Shape;313;p11"/>
            <p:cNvSpPr/>
            <p:nvPr/>
          </p:nvSpPr>
          <p:spPr>
            <a:xfrm>
              <a:off x="1207257" y="3770459"/>
              <a:ext cx="1529018" cy="775043"/>
            </a:xfrm>
            <a:custGeom>
              <a:rect b="b" l="l" r="r" t="t"/>
              <a:pathLst>
                <a:path extrusionOk="0" h="25125" w="49567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393821" y="4126714"/>
              <a:ext cx="1314906" cy="685462"/>
            </a:xfrm>
            <a:custGeom>
              <a:rect b="b" l="l" r="r" t="t"/>
              <a:pathLst>
                <a:path extrusionOk="0" h="22221" w="42626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10056139">
            <a:off x="7821528" y="963734"/>
            <a:ext cx="1204948" cy="1358626"/>
            <a:chOff x="-3671925" y="3522875"/>
            <a:chExt cx="1204925" cy="1358600"/>
          </a:xfrm>
        </p:grpSpPr>
        <p:sp>
          <p:nvSpPr>
            <p:cNvPr id="316" name="Google Shape;316;p11"/>
            <p:cNvSpPr/>
            <p:nvPr/>
          </p:nvSpPr>
          <p:spPr>
            <a:xfrm>
              <a:off x="-3671925" y="3903575"/>
              <a:ext cx="435500" cy="781075"/>
            </a:xfrm>
            <a:custGeom>
              <a:rect b="b" l="l" r="r" t="t"/>
              <a:pathLst>
                <a:path extrusionOk="0" h="31243" w="1742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-3307600" y="3522875"/>
              <a:ext cx="619750" cy="1085575"/>
            </a:xfrm>
            <a:custGeom>
              <a:rect b="b" l="l" r="r" t="t"/>
              <a:pathLst>
                <a:path extrusionOk="0" h="43423" w="2479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-3236175" y="4497100"/>
              <a:ext cx="769175" cy="384375"/>
            </a:xfrm>
            <a:custGeom>
              <a:rect b="b" l="l" r="r" t="t"/>
              <a:pathLst>
                <a:path extrusionOk="0" h="15375" w="30767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-327538" y="303440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" name="Google Shape;323;p13"/>
          <p:cNvSpPr txBox="1"/>
          <p:nvPr>
            <p:ph idx="2" type="title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4" name="Google Shape;324;p13"/>
          <p:cNvSpPr txBox="1"/>
          <p:nvPr>
            <p:ph idx="1" type="subTitle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3"/>
          <p:cNvSpPr txBox="1"/>
          <p:nvPr>
            <p:ph idx="3" type="title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6" name="Google Shape;326;p13"/>
          <p:cNvSpPr txBox="1"/>
          <p:nvPr>
            <p:ph idx="4" type="subTitle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3"/>
          <p:cNvSpPr txBox="1"/>
          <p:nvPr>
            <p:ph idx="5" type="title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8" name="Google Shape;328;p13"/>
          <p:cNvSpPr txBox="1"/>
          <p:nvPr>
            <p:ph idx="6" type="subTitle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13"/>
          <p:cNvSpPr txBox="1"/>
          <p:nvPr>
            <p:ph idx="7" type="title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0" name="Google Shape;330;p13"/>
          <p:cNvSpPr txBox="1"/>
          <p:nvPr>
            <p:ph idx="8" type="subTitle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3"/>
          <p:cNvSpPr txBox="1"/>
          <p:nvPr>
            <p:ph idx="9" type="title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2" name="Google Shape;332;p13"/>
          <p:cNvSpPr txBox="1"/>
          <p:nvPr>
            <p:ph idx="13" type="subTitle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 flipH="1" rot="3387791">
            <a:off x="8160230" y="26158"/>
            <a:ext cx="1445276" cy="1157652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rect b="b" l="l" r="r" t="t"/>
            <a:pathLst>
              <a:path extrusionOk="0" h="61263" w="65855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rect b="b" l="l" r="r" t="t"/>
            <a:pathLst>
              <a:path extrusionOk="0" h="74075" w="80285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rect b="b" l="l" r="r" t="t"/>
            <a:pathLst>
              <a:path extrusionOk="0" h="14420" w="14824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rect b="b" l="l" r="r" t="t"/>
            <a:pathLst>
              <a:path extrusionOk="0" h="7001" w="8629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rect b="b" l="l" r="r" t="t"/>
            <a:pathLst>
              <a:path extrusionOk="0" h="6386" w="6775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 txBox="1"/>
          <p:nvPr>
            <p:ph type="title"/>
          </p:nvPr>
        </p:nvSpPr>
        <p:spPr>
          <a:xfrm>
            <a:off x="2133600" y="3201275"/>
            <a:ext cx="487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14"/>
          <p:cNvSpPr txBox="1"/>
          <p:nvPr>
            <p:ph idx="1" type="subTitle"/>
          </p:nvPr>
        </p:nvSpPr>
        <p:spPr>
          <a:xfrm>
            <a:off x="2133600" y="1293350"/>
            <a:ext cx="48768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14"/>
          <p:cNvSpPr/>
          <p:nvPr/>
        </p:nvSpPr>
        <p:spPr>
          <a:xfrm>
            <a:off x="492450" y="290050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81585" y="117553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4"/>
          <p:cNvSpPr/>
          <p:nvPr/>
        </p:nvSpPr>
        <p:spPr>
          <a:xfrm>
            <a:off x="7078373" y="3548805"/>
            <a:ext cx="1937213" cy="1551689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14"/>
          <p:cNvGrpSpPr/>
          <p:nvPr/>
        </p:nvGrpSpPr>
        <p:grpSpPr>
          <a:xfrm>
            <a:off x="7570315" y="2960351"/>
            <a:ext cx="1587889" cy="2021230"/>
            <a:chOff x="15386325" y="2647475"/>
            <a:chExt cx="1596350" cy="2032000"/>
          </a:xfrm>
        </p:grpSpPr>
        <p:sp>
          <p:nvSpPr>
            <p:cNvPr id="359" name="Google Shape;359;p14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14"/>
          <p:cNvSpPr/>
          <p:nvPr/>
        </p:nvSpPr>
        <p:spPr>
          <a:xfrm>
            <a:off x="-157047" y="1175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 flipH="1" rot="3534923">
            <a:off x="61702" y="3957549"/>
            <a:ext cx="972644" cy="1729688"/>
          </a:xfrm>
          <a:custGeom>
            <a:rect b="b" l="l" r="r" t="t"/>
            <a:pathLst>
              <a:path extrusionOk="0" h="69188" w="38906">
                <a:moveTo>
                  <a:pt x="9510" y="1"/>
                </a:moveTo>
                <a:cubicBezTo>
                  <a:pt x="3405" y="1"/>
                  <a:pt x="1" y="6207"/>
                  <a:pt x="817" y="12064"/>
                </a:cubicBezTo>
                <a:cubicBezTo>
                  <a:pt x="1615" y="17660"/>
                  <a:pt x="3675" y="22744"/>
                  <a:pt x="4544" y="28316"/>
                </a:cubicBezTo>
                <a:cubicBezTo>
                  <a:pt x="5627" y="35352"/>
                  <a:pt x="5508" y="41936"/>
                  <a:pt x="5687" y="48973"/>
                </a:cubicBezTo>
                <a:cubicBezTo>
                  <a:pt x="5947" y="58896"/>
                  <a:pt x="13875" y="69187"/>
                  <a:pt x="22427" y="69187"/>
                </a:cubicBezTo>
                <a:cubicBezTo>
                  <a:pt x="25993" y="69187"/>
                  <a:pt x="29668" y="67398"/>
                  <a:pt x="32940" y="63046"/>
                </a:cubicBezTo>
                <a:cubicBezTo>
                  <a:pt x="38905" y="55117"/>
                  <a:pt x="38001" y="43222"/>
                  <a:pt x="36393" y="34031"/>
                </a:cubicBezTo>
                <a:cubicBezTo>
                  <a:pt x="34893" y="25363"/>
                  <a:pt x="30940" y="17172"/>
                  <a:pt x="25273" y="10468"/>
                </a:cubicBezTo>
                <a:cubicBezTo>
                  <a:pt x="23439" y="8289"/>
                  <a:pt x="21439" y="6289"/>
                  <a:pt x="19260" y="4468"/>
                </a:cubicBezTo>
                <a:cubicBezTo>
                  <a:pt x="16926" y="2503"/>
                  <a:pt x="14307" y="717"/>
                  <a:pt x="11295" y="169"/>
                </a:cubicBezTo>
                <a:cubicBezTo>
                  <a:pt x="10677" y="55"/>
                  <a:pt x="10082" y="1"/>
                  <a:pt x="95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 flipH="1" rot="3534923">
            <a:off x="820198" y="4258803"/>
            <a:ext cx="630271" cy="525746"/>
            <a:chOff x="-6615150" y="2838650"/>
            <a:chExt cx="630275" cy="525750"/>
          </a:xfrm>
        </p:grpSpPr>
        <p:sp>
          <p:nvSpPr>
            <p:cNvPr id="372" name="Google Shape;372;p14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 rot="-7200044">
            <a:off x="7659512" y="220585"/>
            <a:ext cx="1528984" cy="1041694"/>
            <a:chOff x="1207257" y="3770459"/>
            <a:chExt cx="1529018" cy="1041717"/>
          </a:xfrm>
        </p:grpSpPr>
        <p:sp>
          <p:nvSpPr>
            <p:cNvPr id="382" name="Google Shape;382;p14"/>
            <p:cNvSpPr/>
            <p:nvPr/>
          </p:nvSpPr>
          <p:spPr>
            <a:xfrm>
              <a:off x="1207257" y="3770459"/>
              <a:ext cx="1529018" cy="775043"/>
            </a:xfrm>
            <a:custGeom>
              <a:rect b="b" l="l" r="r" t="t"/>
              <a:pathLst>
                <a:path extrusionOk="0" h="25125" w="49567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393821" y="4126714"/>
              <a:ext cx="1314906" cy="685462"/>
            </a:xfrm>
            <a:custGeom>
              <a:rect b="b" l="l" r="r" t="t"/>
              <a:pathLst>
                <a:path extrusionOk="0" h="22221" w="42626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14"/>
          <p:cNvSpPr/>
          <p:nvPr/>
        </p:nvSpPr>
        <p:spPr>
          <a:xfrm>
            <a:off x="-682390" y="3702197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"/>
          <p:cNvSpPr/>
          <p:nvPr/>
        </p:nvSpPr>
        <p:spPr>
          <a:xfrm flipH="1">
            <a:off x="7078378" y="-1179409"/>
            <a:ext cx="3028978" cy="3598978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7653200" y="829750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 flipH="1" rot="-5400000">
            <a:off x="7006213" y="4340088"/>
            <a:ext cx="351275" cy="1169525"/>
            <a:chOff x="-8709475" y="1735750"/>
            <a:chExt cx="351275" cy="1169525"/>
          </a:xfrm>
        </p:grpSpPr>
        <p:sp>
          <p:nvSpPr>
            <p:cNvPr id="388" name="Google Shape;388;p14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2" name="Google Shape;392;p14"/>
          <p:cNvSpPr/>
          <p:nvPr/>
        </p:nvSpPr>
        <p:spPr>
          <a:xfrm>
            <a:off x="1370293" y="6360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16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/>
          <p:nvPr>
            <p:ph type="title"/>
          </p:nvPr>
        </p:nvSpPr>
        <p:spPr>
          <a:xfrm>
            <a:off x="2984700" y="1666125"/>
            <a:ext cx="3174600" cy="8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5" name="Google Shape;395;p15"/>
          <p:cNvSpPr txBox="1"/>
          <p:nvPr>
            <p:ph idx="1" type="subTitle"/>
          </p:nvPr>
        </p:nvSpPr>
        <p:spPr>
          <a:xfrm>
            <a:off x="2984700" y="2570175"/>
            <a:ext cx="31746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6" name="Google Shape;396;p15"/>
          <p:cNvSpPr/>
          <p:nvPr/>
        </p:nvSpPr>
        <p:spPr>
          <a:xfrm>
            <a:off x="1766721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"/>
          <p:cNvSpPr/>
          <p:nvPr/>
        </p:nvSpPr>
        <p:spPr>
          <a:xfrm flipH="1">
            <a:off x="6915105" y="4433944"/>
            <a:ext cx="2006105" cy="1483981"/>
          </a:xfrm>
          <a:custGeom>
            <a:rect b="b" l="l" r="r" t="t"/>
            <a:pathLst>
              <a:path extrusionOk="0" h="48107" w="65033">
                <a:moveTo>
                  <a:pt x="48438" y="1"/>
                </a:moveTo>
                <a:cubicBezTo>
                  <a:pt x="45204" y="1"/>
                  <a:pt x="41977" y="1240"/>
                  <a:pt x="38934" y="2463"/>
                </a:cubicBezTo>
                <a:lnTo>
                  <a:pt x="14467" y="12285"/>
                </a:lnTo>
                <a:cubicBezTo>
                  <a:pt x="11574" y="13452"/>
                  <a:pt x="8633" y="14643"/>
                  <a:pt x="6323" y="16714"/>
                </a:cubicBezTo>
                <a:cubicBezTo>
                  <a:pt x="1" y="22370"/>
                  <a:pt x="2275" y="31514"/>
                  <a:pt x="6871" y="37467"/>
                </a:cubicBezTo>
                <a:cubicBezTo>
                  <a:pt x="12217" y="44373"/>
                  <a:pt x="20503" y="47921"/>
                  <a:pt x="29088" y="48099"/>
                </a:cubicBezTo>
                <a:cubicBezTo>
                  <a:pt x="29341" y="48104"/>
                  <a:pt x="29594" y="48107"/>
                  <a:pt x="29848" y="48107"/>
                </a:cubicBezTo>
                <a:cubicBezTo>
                  <a:pt x="39786" y="48107"/>
                  <a:pt x="49910" y="44240"/>
                  <a:pt x="56377" y="36693"/>
                </a:cubicBezTo>
                <a:cubicBezTo>
                  <a:pt x="62985" y="28954"/>
                  <a:pt x="65033" y="17203"/>
                  <a:pt x="60270" y="8201"/>
                </a:cubicBezTo>
                <a:cubicBezTo>
                  <a:pt x="58234" y="4356"/>
                  <a:pt x="54805" y="974"/>
                  <a:pt x="50543" y="189"/>
                </a:cubicBezTo>
                <a:cubicBezTo>
                  <a:pt x="49842" y="59"/>
                  <a:pt x="49140" y="1"/>
                  <a:pt x="484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5"/>
          <p:cNvSpPr/>
          <p:nvPr/>
        </p:nvSpPr>
        <p:spPr>
          <a:xfrm flipH="1">
            <a:off x="854814" y="-148962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5"/>
          <p:cNvSpPr/>
          <p:nvPr/>
        </p:nvSpPr>
        <p:spPr>
          <a:xfrm flipH="1">
            <a:off x="6467516" y="4433946"/>
            <a:ext cx="1167732" cy="796081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15"/>
          <p:cNvGrpSpPr/>
          <p:nvPr/>
        </p:nvGrpSpPr>
        <p:grpSpPr>
          <a:xfrm>
            <a:off x="7468940" y="2836362"/>
            <a:ext cx="1812496" cy="2307133"/>
            <a:chOff x="15386325" y="2647475"/>
            <a:chExt cx="1596350" cy="2032000"/>
          </a:xfrm>
        </p:grpSpPr>
        <p:sp>
          <p:nvSpPr>
            <p:cNvPr id="401" name="Google Shape;401;p15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15"/>
          <p:cNvSpPr/>
          <p:nvPr/>
        </p:nvSpPr>
        <p:spPr>
          <a:xfrm>
            <a:off x="-33924" y="294363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 flipH="1">
            <a:off x="-107211" y="4213850"/>
            <a:ext cx="2022900" cy="2074675"/>
          </a:xfrm>
          <a:custGeom>
            <a:rect b="b" l="l" r="r" t="t"/>
            <a:pathLst>
              <a:path extrusionOk="0" h="82987" w="80916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15"/>
          <p:cNvGrpSpPr/>
          <p:nvPr/>
        </p:nvGrpSpPr>
        <p:grpSpPr>
          <a:xfrm flipH="1">
            <a:off x="184489" y="2786675"/>
            <a:ext cx="351275" cy="1169525"/>
            <a:chOff x="-8709475" y="1735750"/>
            <a:chExt cx="351275" cy="1169525"/>
          </a:xfrm>
        </p:grpSpPr>
        <p:sp>
          <p:nvSpPr>
            <p:cNvPr id="414" name="Google Shape;414;p15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15"/>
          <p:cNvSpPr/>
          <p:nvPr/>
        </p:nvSpPr>
        <p:spPr>
          <a:xfrm flipH="1">
            <a:off x="97889" y="4067775"/>
            <a:ext cx="1408450" cy="885650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15"/>
          <p:cNvGrpSpPr/>
          <p:nvPr/>
        </p:nvGrpSpPr>
        <p:grpSpPr>
          <a:xfrm flipH="1">
            <a:off x="97289" y="141975"/>
            <a:ext cx="678100" cy="698325"/>
            <a:chOff x="9284550" y="2741375"/>
            <a:chExt cx="678100" cy="698325"/>
          </a:xfrm>
        </p:grpSpPr>
        <p:sp>
          <p:nvSpPr>
            <p:cNvPr id="420" name="Google Shape;420;p15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15"/>
          <p:cNvSpPr/>
          <p:nvPr/>
        </p:nvSpPr>
        <p:spPr>
          <a:xfrm flipH="1" rot="10600152">
            <a:off x="7546588" y="523057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5"/>
          <p:cNvSpPr/>
          <p:nvPr/>
        </p:nvSpPr>
        <p:spPr>
          <a:xfrm flipH="1" rot="10600152">
            <a:off x="7701065" y="25228"/>
            <a:ext cx="2142227" cy="1664107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5"/>
          <p:cNvSpPr/>
          <p:nvPr/>
        </p:nvSpPr>
        <p:spPr>
          <a:xfrm flipH="1" rot="10600152">
            <a:off x="7414202" y="-120317"/>
            <a:ext cx="1007889" cy="768317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15"/>
          <p:cNvGrpSpPr/>
          <p:nvPr/>
        </p:nvGrpSpPr>
        <p:grpSpPr>
          <a:xfrm rot="10800000">
            <a:off x="3449953" y="-338551"/>
            <a:ext cx="2244094" cy="1496443"/>
            <a:chOff x="4012948" y="3790224"/>
            <a:chExt cx="2244094" cy="1496443"/>
          </a:xfrm>
        </p:grpSpPr>
        <p:sp>
          <p:nvSpPr>
            <p:cNvPr id="427" name="Google Shape;427;p15"/>
            <p:cNvSpPr/>
            <p:nvPr/>
          </p:nvSpPr>
          <p:spPr>
            <a:xfrm>
              <a:off x="4770619" y="4613352"/>
              <a:ext cx="709986" cy="673308"/>
            </a:xfrm>
            <a:custGeom>
              <a:rect b="b" l="l" r="r" t="t"/>
              <a:pathLst>
                <a:path extrusionOk="0" h="21827" w="23016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4382406" y="4183156"/>
              <a:ext cx="1468773" cy="1103508"/>
            </a:xfrm>
            <a:custGeom>
              <a:rect b="b" l="l" r="r" t="t"/>
              <a:pathLst>
                <a:path extrusionOk="0" h="35773" w="47614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012948" y="3790224"/>
              <a:ext cx="2244094" cy="1496443"/>
            </a:xfrm>
            <a:custGeom>
              <a:rect b="b" l="l" r="r" t="t"/>
              <a:pathLst>
                <a:path extrusionOk="0" h="48511" w="72748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15"/>
          <p:cNvSpPr/>
          <p:nvPr/>
        </p:nvSpPr>
        <p:spPr>
          <a:xfrm>
            <a:off x="1766718" y="44339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"/>
          <p:cNvSpPr txBox="1"/>
          <p:nvPr>
            <p:ph type="title"/>
          </p:nvPr>
        </p:nvSpPr>
        <p:spPr>
          <a:xfrm>
            <a:off x="719850" y="445025"/>
            <a:ext cx="3604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3" name="Google Shape;433;p16"/>
          <p:cNvSpPr txBox="1"/>
          <p:nvPr>
            <p:ph idx="1" type="subTitle"/>
          </p:nvPr>
        </p:nvSpPr>
        <p:spPr>
          <a:xfrm>
            <a:off x="720000" y="2063975"/>
            <a:ext cx="3416100" cy="22032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4" name="Google Shape;434;p16"/>
          <p:cNvSpPr txBox="1"/>
          <p:nvPr>
            <p:ph idx="2" type="subTitle"/>
          </p:nvPr>
        </p:nvSpPr>
        <p:spPr>
          <a:xfrm>
            <a:off x="5007900" y="2063975"/>
            <a:ext cx="3416100" cy="22032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5" name="Google Shape;435;p16"/>
          <p:cNvSpPr/>
          <p:nvPr/>
        </p:nvSpPr>
        <p:spPr>
          <a:xfrm>
            <a:off x="1825800" y="4718638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6"/>
          <p:cNvSpPr/>
          <p:nvPr/>
        </p:nvSpPr>
        <p:spPr>
          <a:xfrm rot="322814">
            <a:off x="5707457" y="-883813"/>
            <a:ext cx="4189306" cy="2541785"/>
          </a:xfrm>
          <a:custGeom>
            <a:rect b="b" l="l" r="r" t="t"/>
            <a:pathLst>
              <a:path extrusionOk="0" h="82396" w="135803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6"/>
          <p:cNvSpPr/>
          <p:nvPr/>
        </p:nvSpPr>
        <p:spPr>
          <a:xfrm rot="322814">
            <a:off x="5803127" y="-360639"/>
            <a:ext cx="3946190" cy="2244561"/>
          </a:xfrm>
          <a:custGeom>
            <a:rect b="b" l="l" r="r" t="t"/>
            <a:pathLst>
              <a:path extrusionOk="0" h="72761" w="127922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6"/>
          <p:cNvSpPr/>
          <p:nvPr/>
        </p:nvSpPr>
        <p:spPr>
          <a:xfrm flipH="1">
            <a:off x="-9" y="3287538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9" name="Google Shape;439;p16"/>
          <p:cNvGrpSpPr/>
          <p:nvPr/>
        </p:nvGrpSpPr>
        <p:grpSpPr>
          <a:xfrm rot="-2302613">
            <a:off x="7346129" y="-175084"/>
            <a:ext cx="1812516" cy="2307159"/>
            <a:chOff x="15386325" y="2647475"/>
            <a:chExt cx="1596350" cy="2032000"/>
          </a:xfrm>
        </p:grpSpPr>
        <p:sp>
          <p:nvSpPr>
            <p:cNvPr id="440" name="Google Shape;440;p16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16"/>
          <p:cNvGrpSpPr/>
          <p:nvPr/>
        </p:nvGrpSpPr>
        <p:grpSpPr>
          <a:xfrm rot="-5400000">
            <a:off x="6469475" y="111984"/>
            <a:ext cx="512425" cy="588101"/>
            <a:chOff x="5831400" y="481209"/>
            <a:chExt cx="512374" cy="588043"/>
          </a:xfrm>
        </p:grpSpPr>
        <p:sp>
          <p:nvSpPr>
            <p:cNvPr id="451" name="Google Shape;451;p16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16"/>
          <p:cNvSpPr/>
          <p:nvPr/>
        </p:nvSpPr>
        <p:spPr>
          <a:xfrm rot="322814">
            <a:off x="-1020145" y="3420639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"/>
          <p:cNvSpPr txBox="1"/>
          <p:nvPr>
            <p:ph type="title"/>
          </p:nvPr>
        </p:nvSpPr>
        <p:spPr>
          <a:xfrm>
            <a:off x="2247900" y="445025"/>
            <a:ext cx="46482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0" name="Google Shape;460;p17"/>
          <p:cNvSpPr txBox="1"/>
          <p:nvPr>
            <p:ph idx="2" type="title"/>
          </p:nvPr>
        </p:nvSpPr>
        <p:spPr>
          <a:xfrm>
            <a:off x="1450275" y="2935341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1" name="Google Shape;461;p17"/>
          <p:cNvSpPr txBox="1"/>
          <p:nvPr>
            <p:ph idx="1" type="subTitle"/>
          </p:nvPr>
        </p:nvSpPr>
        <p:spPr>
          <a:xfrm>
            <a:off x="1450275" y="3420025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7"/>
          <p:cNvSpPr txBox="1"/>
          <p:nvPr>
            <p:ph idx="3" type="title"/>
          </p:nvPr>
        </p:nvSpPr>
        <p:spPr>
          <a:xfrm>
            <a:off x="3857400" y="2941891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3" name="Google Shape;463;p17"/>
          <p:cNvSpPr txBox="1"/>
          <p:nvPr>
            <p:ph idx="4" type="subTitle"/>
          </p:nvPr>
        </p:nvSpPr>
        <p:spPr>
          <a:xfrm>
            <a:off x="3857400" y="3426575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7"/>
          <p:cNvSpPr txBox="1"/>
          <p:nvPr>
            <p:ph idx="5" type="title"/>
          </p:nvPr>
        </p:nvSpPr>
        <p:spPr>
          <a:xfrm>
            <a:off x="6264525" y="2941891"/>
            <a:ext cx="14292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5" name="Google Shape;465;p17"/>
          <p:cNvSpPr txBox="1"/>
          <p:nvPr>
            <p:ph idx="6" type="subTitle"/>
          </p:nvPr>
        </p:nvSpPr>
        <p:spPr>
          <a:xfrm>
            <a:off x="6264525" y="3426575"/>
            <a:ext cx="14292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17"/>
          <p:cNvSpPr/>
          <p:nvPr/>
        </p:nvSpPr>
        <p:spPr>
          <a:xfrm rot="-10600152">
            <a:off x="-718903" y="25228"/>
            <a:ext cx="2142227" cy="1664107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7"/>
          <p:cNvSpPr/>
          <p:nvPr/>
        </p:nvSpPr>
        <p:spPr>
          <a:xfrm>
            <a:off x="8311185" y="117553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7"/>
          <p:cNvSpPr/>
          <p:nvPr/>
        </p:nvSpPr>
        <p:spPr>
          <a:xfrm>
            <a:off x="-157047" y="1175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7"/>
          <p:cNvSpPr/>
          <p:nvPr/>
        </p:nvSpPr>
        <p:spPr>
          <a:xfrm flipH="1">
            <a:off x="7987112" y="290050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7"/>
          <p:cNvSpPr/>
          <p:nvPr/>
        </p:nvSpPr>
        <p:spPr>
          <a:xfrm flipH="1">
            <a:off x="7667700" y="6360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7"/>
          <p:cNvSpPr/>
          <p:nvPr/>
        </p:nvSpPr>
        <p:spPr>
          <a:xfrm rot="-9330602">
            <a:off x="8367488" y="4531549"/>
            <a:ext cx="624168" cy="425516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7"/>
          <p:cNvSpPr/>
          <p:nvPr/>
        </p:nvSpPr>
        <p:spPr>
          <a:xfrm flipH="1" rot="858393">
            <a:off x="154982" y="231605"/>
            <a:ext cx="394467" cy="385675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7"/>
          <p:cNvSpPr/>
          <p:nvPr/>
        </p:nvSpPr>
        <p:spPr>
          <a:xfrm rot="-10600152">
            <a:off x="-787982" y="4270832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7"/>
          <p:cNvSpPr/>
          <p:nvPr/>
        </p:nvSpPr>
        <p:spPr>
          <a:xfrm>
            <a:off x="307478" y="4882523"/>
            <a:ext cx="373070" cy="30313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7"/>
          <p:cNvSpPr/>
          <p:nvPr/>
        </p:nvSpPr>
        <p:spPr>
          <a:xfrm>
            <a:off x="-58432" y="44511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8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/>
          <p:nvPr>
            <p:ph type="title"/>
          </p:nvPr>
        </p:nvSpPr>
        <p:spPr>
          <a:xfrm>
            <a:off x="719850" y="1380875"/>
            <a:ext cx="2839800" cy="10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8" name="Google Shape;478;p18"/>
          <p:cNvSpPr txBox="1"/>
          <p:nvPr>
            <p:ph idx="1" type="subTitle"/>
          </p:nvPr>
        </p:nvSpPr>
        <p:spPr>
          <a:xfrm>
            <a:off x="720000" y="2511025"/>
            <a:ext cx="3387900" cy="1251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9"/>
          <p:cNvSpPr/>
          <p:nvPr/>
        </p:nvSpPr>
        <p:spPr>
          <a:xfrm rot="6977332">
            <a:off x="-404058" y="99296"/>
            <a:ext cx="1612766" cy="1038715"/>
          </a:xfrm>
          <a:custGeom>
            <a:rect b="b" l="l" r="r" t="t"/>
            <a:pathLst>
              <a:path extrusionOk="0" h="33672" w="52281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"/>
          <p:cNvSpPr/>
          <p:nvPr/>
        </p:nvSpPr>
        <p:spPr>
          <a:xfrm rot="-6856737">
            <a:off x="8334873" y="-29980"/>
            <a:ext cx="1007950" cy="768363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9"/>
          <p:cNvSpPr/>
          <p:nvPr/>
        </p:nvSpPr>
        <p:spPr>
          <a:xfrm flipH="1">
            <a:off x="-1110525" y="4603500"/>
            <a:ext cx="1546650" cy="1629550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9"/>
          <p:cNvSpPr/>
          <p:nvPr/>
        </p:nvSpPr>
        <p:spPr>
          <a:xfrm rot="8697917">
            <a:off x="314925" y="585632"/>
            <a:ext cx="624133" cy="425492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9"/>
          <p:cNvSpPr/>
          <p:nvPr/>
        </p:nvSpPr>
        <p:spPr>
          <a:xfrm rot="-858393">
            <a:off x="8465544" y="270805"/>
            <a:ext cx="394467" cy="385675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9"/>
          <p:cNvSpPr/>
          <p:nvPr/>
        </p:nvSpPr>
        <p:spPr>
          <a:xfrm>
            <a:off x="8901560" y="3651328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9" name="Google Shape;489;p20"/>
          <p:cNvSpPr/>
          <p:nvPr/>
        </p:nvSpPr>
        <p:spPr>
          <a:xfrm>
            <a:off x="7913275" y="-430850"/>
            <a:ext cx="1546650" cy="1629550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/>
          <p:nvPr/>
        </p:nvSpPr>
        <p:spPr>
          <a:xfrm>
            <a:off x="-498650" y="-292062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0"/>
          <p:cNvSpPr/>
          <p:nvPr/>
        </p:nvSpPr>
        <p:spPr>
          <a:xfrm>
            <a:off x="8729000" y="47900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0"/>
          <p:cNvSpPr/>
          <p:nvPr/>
        </p:nvSpPr>
        <p:spPr>
          <a:xfrm>
            <a:off x="-157047" y="1175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0"/>
          <p:cNvSpPr/>
          <p:nvPr/>
        </p:nvSpPr>
        <p:spPr>
          <a:xfrm rot="8773970">
            <a:off x="60081" y="95440"/>
            <a:ext cx="624198" cy="425536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0"/>
          <p:cNvSpPr/>
          <p:nvPr/>
        </p:nvSpPr>
        <p:spPr>
          <a:xfrm rot="-9968637">
            <a:off x="8226757" y="347162"/>
            <a:ext cx="394480" cy="385688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0"/>
          <p:cNvSpPr/>
          <p:nvPr/>
        </p:nvSpPr>
        <p:spPr>
          <a:xfrm rot="5544641">
            <a:off x="8310072" y="4323200"/>
            <a:ext cx="1445258" cy="1157637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0"/>
          <p:cNvSpPr/>
          <p:nvPr/>
        </p:nvSpPr>
        <p:spPr>
          <a:xfrm>
            <a:off x="8424000" y="4155675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479400" y="445025"/>
            <a:ext cx="21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2" type="title"/>
          </p:nvPr>
        </p:nvSpPr>
        <p:spPr>
          <a:xfrm>
            <a:off x="2647950" y="1965025"/>
            <a:ext cx="3848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2647950" y="2744075"/>
            <a:ext cx="38481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3" type="subTitle"/>
          </p:nvPr>
        </p:nvSpPr>
        <p:spPr>
          <a:xfrm>
            <a:off x="3479400" y="1073925"/>
            <a:ext cx="2185200" cy="4977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3"/>
          <p:cNvSpPr/>
          <p:nvPr/>
        </p:nvSpPr>
        <p:spPr>
          <a:xfrm rot="6977332">
            <a:off x="-404058" y="99296"/>
            <a:ext cx="1612766" cy="1038715"/>
          </a:xfrm>
          <a:custGeom>
            <a:rect b="b" l="l" r="r" t="t"/>
            <a:pathLst>
              <a:path extrusionOk="0" h="33672" w="52281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8083500" y="4388925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8424000" y="234500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flipH="1">
            <a:off x="-321550" y="2714625"/>
            <a:ext cx="1546650" cy="1629550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flipH="1">
            <a:off x="-1081750" y="2858150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63" name="Google Shape;63;p3"/>
            <p:cNvSpPr/>
            <p:nvPr/>
          </p:nvSpPr>
          <p:spPr>
            <a:xfrm>
              <a:off x="4770619" y="4613352"/>
              <a:ext cx="709986" cy="673308"/>
            </a:xfrm>
            <a:custGeom>
              <a:rect b="b" l="l" r="r" t="t"/>
              <a:pathLst>
                <a:path extrusionOk="0" h="21827" w="23016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82406" y="4183156"/>
              <a:ext cx="1468773" cy="1103508"/>
            </a:xfrm>
            <a:custGeom>
              <a:rect b="b" l="l" r="r" t="t"/>
              <a:pathLst>
                <a:path extrusionOk="0" h="35773" w="47614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012948" y="3790224"/>
              <a:ext cx="2244094" cy="1496443"/>
            </a:xfrm>
            <a:custGeom>
              <a:rect b="b" l="l" r="r" t="t"/>
              <a:pathLst>
                <a:path extrusionOk="0" h="48511" w="72748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3427604">
            <a:off x="-111259" y="4011530"/>
            <a:ext cx="1204963" cy="1358643"/>
            <a:chOff x="-3671925" y="3522875"/>
            <a:chExt cx="1204925" cy="1358600"/>
          </a:xfrm>
        </p:grpSpPr>
        <p:sp>
          <p:nvSpPr>
            <p:cNvPr id="67" name="Google Shape;67;p3"/>
            <p:cNvSpPr/>
            <p:nvPr/>
          </p:nvSpPr>
          <p:spPr>
            <a:xfrm>
              <a:off x="-3671925" y="3903575"/>
              <a:ext cx="435500" cy="781075"/>
            </a:xfrm>
            <a:custGeom>
              <a:rect b="b" l="l" r="r" t="t"/>
              <a:pathLst>
                <a:path extrusionOk="0" h="31243" w="1742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3307600" y="3522875"/>
              <a:ext cx="619750" cy="1085575"/>
            </a:xfrm>
            <a:custGeom>
              <a:rect b="b" l="l" r="r" t="t"/>
              <a:pathLst>
                <a:path extrusionOk="0" h="43423" w="2479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-3236175" y="4497100"/>
              <a:ext cx="769175" cy="384375"/>
            </a:xfrm>
            <a:custGeom>
              <a:rect b="b" l="l" r="r" t="t"/>
              <a:pathLst>
                <a:path extrusionOk="0" h="15375" w="30767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flipH="1">
            <a:off x="7469503" y="136963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8592800" y="3816125"/>
            <a:ext cx="351275" cy="1169525"/>
            <a:chOff x="-8709475" y="1735750"/>
            <a:chExt cx="351275" cy="1169525"/>
          </a:xfrm>
        </p:grpSpPr>
        <p:sp>
          <p:nvSpPr>
            <p:cNvPr id="72" name="Google Shape;72;p3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>
            <a:off x="8424000" y="-265800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 rot="-5400000">
            <a:off x="152150" y="126863"/>
            <a:ext cx="678100" cy="698325"/>
            <a:chOff x="-4851250" y="1690450"/>
            <a:chExt cx="678100" cy="698325"/>
          </a:xfrm>
        </p:grpSpPr>
        <p:sp>
          <p:nvSpPr>
            <p:cNvPr id="78" name="Google Shape;78;p3"/>
            <p:cNvSpPr/>
            <p:nvPr/>
          </p:nvSpPr>
          <p:spPr>
            <a:xfrm>
              <a:off x="-4602100" y="1690450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4851250" y="1943025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4465775" y="2222100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 rot="-2541694">
            <a:off x="878670" y="-14962"/>
            <a:ext cx="1129314" cy="981965"/>
            <a:chOff x="7935538" y="152063"/>
            <a:chExt cx="1129325" cy="981975"/>
          </a:xfrm>
        </p:grpSpPr>
        <p:sp>
          <p:nvSpPr>
            <p:cNvPr id="82" name="Google Shape;82;p3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970963" y="348588"/>
              <a:ext cx="970975" cy="707175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265038" y="592263"/>
              <a:ext cx="414075" cy="225275"/>
            </a:xfrm>
            <a:custGeom>
              <a:rect b="b" l="l" r="r" t="t"/>
              <a:pathLst>
                <a:path extrusionOk="0" h="9011" w="16563">
                  <a:moveTo>
                    <a:pt x="10178" y="0"/>
                  </a:moveTo>
                  <a:cubicBezTo>
                    <a:pt x="9456" y="0"/>
                    <a:pt x="8720" y="72"/>
                    <a:pt x="7990" y="188"/>
                  </a:cubicBezTo>
                  <a:cubicBezTo>
                    <a:pt x="5442" y="581"/>
                    <a:pt x="1" y="2581"/>
                    <a:pt x="1561" y="6200"/>
                  </a:cubicBezTo>
                  <a:cubicBezTo>
                    <a:pt x="2334" y="8010"/>
                    <a:pt x="4597" y="7713"/>
                    <a:pt x="6192" y="7986"/>
                  </a:cubicBezTo>
                  <a:cubicBezTo>
                    <a:pt x="7383" y="8177"/>
                    <a:pt x="8514" y="8606"/>
                    <a:pt x="9716" y="8832"/>
                  </a:cubicBezTo>
                  <a:cubicBezTo>
                    <a:pt x="10597" y="8998"/>
                    <a:pt x="11217" y="9010"/>
                    <a:pt x="12098" y="9010"/>
                  </a:cubicBezTo>
                  <a:cubicBezTo>
                    <a:pt x="13467" y="8665"/>
                    <a:pt x="15122" y="7165"/>
                    <a:pt x="15848" y="5986"/>
                  </a:cubicBezTo>
                  <a:cubicBezTo>
                    <a:pt x="16562" y="4831"/>
                    <a:pt x="16384" y="3534"/>
                    <a:pt x="15598" y="2450"/>
                  </a:cubicBezTo>
                  <a:cubicBezTo>
                    <a:pt x="14244" y="600"/>
                    <a:pt x="12271" y="0"/>
                    <a:pt x="10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8697917">
            <a:off x="476850" y="933982"/>
            <a:ext cx="624133" cy="425492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9" name="Google Shape;499;p21"/>
          <p:cNvSpPr/>
          <p:nvPr/>
        </p:nvSpPr>
        <p:spPr>
          <a:xfrm>
            <a:off x="7765091" y="3557850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21"/>
          <p:cNvGrpSpPr/>
          <p:nvPr/>
        </p:nvGrpSpPr>
        <p:grpSpPr>
          <a:xfrm rot="-9987007">
            <a:off x="-262593" y="-6679"/>
            <a:ext cx="1286545" cy="1129914"/>
            <a:chOff x="-6243675" y="3854175"/>
            <a:chExt cx="1286500" cy="1129875"/>
          </a:xfrm>
        </p:grpSpPr>
        <p:sp>
          <p:nvSpPr>
            <p:cNvPr id="501" name="Google Shape;501;p21"/>
            <p:cNvSpPr/>
            <p:nvPr/>
          </p:nvSpPr>
          <p:spPr>
            <a:xfrm>
              <a:off x="-6243675" y="4615450"/>
              <a:ext cx="806375" cy="368600"/>
            </a:xfrm>
            <a:custGeom>
              <a:rect b="b" l="l" r="r" t="t"/>
              <a:pathLst>
                <a:path extrusionOk="0" h="14744" w="32255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-6113900" y="3854175"/>
              <a:ext cx="760525" cy="894400"/>
            </a:xfrm>
            <a:custGeom>
              <a:rect b="b" l="l" r="r" t="t"/>
              <a:pathLst>
                <a:path extrusionOk="0" h="35776" w="30421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-5413825" y="4116100"/>
              <a:ext cx="456650" cy="789125"/>
            </a:xfrm>
            <a:custGeom>
              <a:rect b="b" l="l" r="r" t="t"/>
              <a:pathLst>
                <a:path extrusionOk="0" h="31565" w="18266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21"/>
          <p:cNvSpPr/>
          <p:nvPr/>
        </p:nvSpPr>
        <p:spPr>
          <a:xfrm>
            <a:off x="-1348087" y="138175"/>
            <a:ext cx="1646375" cy="1531575"/>
          </a:xfrm>
          <a:custGeom>
            <a:rect b="b" l="l" r="r" t="t"/>
            <a:pathLst>
              <a:path extrusionOk="0" h="61263" w="65855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"/>
          <p:cNvSpPr/>
          <p:nvPr/>
        </p:nvSpPr>
        <p:spPr>
          <a:xfrm>
            <a:off x="8245371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21"/>
          <p:cNvGrpSpPr/>
          <p:nvPr/>
        </p:nvGrpSpPr>
        <p:grpSpPr>
          <a:xfrm rot="322933">
            <a:off x="8535056" y="4545817"/>
            <a:ext cx="512378" cy="588048"/>
            <a:chOff x="5831400" y="481209"/>
            <a:chExt cx="512374" cy="588043"/>
          </a:xfrm>
        </p:grpSpPr>
        <p:sp>
          <p:nvSpPr>
            <p:cNvPr id="507" name="Google Shape;507;p21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5" name="Google Shape;515;p22"/>
          <p:cNvSpPr/>
          <p:nvPr/>
        </p:nvSpPr>
        <p:spPr>
          <a:xfrm>
            <a:off x="7931512" y="-37555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2"/>
          <p:cNvSpPr/>
          <p:nvPr/>
        </p:nvSpPr>
        <p:spPr>
          <a:xfrm flipH="1">
            <a:off x="-733137" y="-1220900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2"/>
          <p:cNvSpPr/>
          <p:nvPr/>
        </p:nvSpPr>
        <p:spPr>
          <a:xfrm flipH="1">
            <a:off x="-191900" y="155838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2"/>
          <p:cNvSpPr/>
          <p:nvPr/>
        </p:nvSpPr>
        <p:spPr>
          <a:xfrm rot="322814">
            <a:off x="7391080" y="-10696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2"/>
          <p:cNvSpPr/>
          <p:nvPr/>
        </p:nvSpPr>
        <p:spPr>
          <a:xfrm>
            <a:off x="407938" y="193475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23"/>
          <p:cNvSpPr txBox="1"/>
          <p:nvPr>
            <p:ph idx="2" type="title"/>
          </p:nvPr>
        </p:nvSpPr>
        <p:spPr>
          <a:xfrm>
            <a:off x="1499075" y="1761050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3" name="Google Shape;523;p23"/>
          <p:cNvSpPr txBox="1"/>
          <p:nvPr>
            <p:ph idx="1" type="subTitle"/>
          </p:nvPr>
        </p:nvSpPr>
        <p:spPr>
          <a:xfrm>
            <a:off x="1499075" y="2096050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23"/>
          <p:cNvSpPr txBox="1"/>
          <p:nvPr>
            <p:ph idx="3" type="title"/>
          </p:nvPr>
        </p:nvSpPr>
        <p:spPr>
          <a:xfrm>
            <a:off x="4225179" y="1765618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5" name="Google Shape;525;p23"/>
          <p:cNvSpPr txBox="1"/>
          <p:nvPr>
            <p:ph idx="4" type="subTitle"/>
          </p:nvPr>
        </p:nvSpPr>
        <p:spPr>
          <a:xfrm>
            <a:off x="4225166" y="2102283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23"/>
          <p:cNvSpPr txBox="1"/>
          <p:nvPr>
            <p:ph idx="5" type="title"/>
          </p:nvPr>
        </p:nvSpPr>
        <p:spPr>
          <a:xfrm>
            <a:off x="6902125" y="1765618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7" name="Google Shape;527;p23"/>
          <p:cNvSpPr txBox="1"/>
          <p:nvPr>
            <p:ph idx="6" type="subTitle"/>
          </p:nvPr>
        </p:nvSpPr>
        <p:spPr>
          <a:xfrm>
            <a:off x="6902125" y="2102285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23"/>
          <p:cNvSpPr txBox="1"/>
          <p:nvPr>
            <p:ph idx="7" type="title"/>
          </p:nvPr>
        </p:nvSpPr>
        <p:spPr>
          <a:xfrm>
            <a:off x="1499075" y="3359712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9" name="Google Shape;529;p23"/>
          <p:cNvSpPr txBox="1"/>
          <p:nvPr>
            <p:ph idx="8" type="subTitle"/>
          </p:nvPr>
        </p:nvSpPr>
        <p:spPr>
          <a:xfrm>
            <a:off x="1499075" y="3692425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23"/>
          <p:cNvSpPr txBox="1"/>
          <p:nvPr>
            <p:ph idx="9" type="title"/>
          </p:nvPr>
        </p:nvSpPr>
        <p:spPr>
          <a:xfrm>
            <a:off x="4225179" y="3364219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1" name="Google Shape;531;p23"/>
          <p:cNvSpPr txBox="1"/>
          <p:nvPr>
            <p:ph idx="13" type="subTitle"/>
          </p:nvPr>
        </p:nvSpPr>
        <p:spPr>
          <a:xfrm>
            <a:off x="4225179" y="3698658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23"/>
          <p:cNvSpPr txBox="1"/>
          <p:nvPr>
            <p:ph idx="14" type="title"/>
          </p:nvPr>
        </p:nvSpPr>
        <p:spPr>
          <a:xfrm>
            <a:off x="6902125" y="3364219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3" name="Google Shape;533;p23"/>
          <p:cNvSpPr txBox="1"/>
          <p:nvPr>
            <p:ph idx="15" type="subTitle"/>
          </p:nvPr>
        </p:nvSpPr>
        <p:spPr>
          <a:xfrm>
            <a:off x="6902125" y="3698660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23"/>
          <p:cNvSpPr/>
          <p:nvPr/>
        </p:nvSpPr>
        <p:spPr>
          <a:xfrm>
            <a:off x="-782875" y="-611837"/>
            <a:ext cx="1546650" cy="1629550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3"/>
          <p:cNvSpPr/>
          <p:nvPr/>
        </p:nvSpPr>
        <p:spPr>
          <a:xfrm>
            <a:off x="-244125" y="106763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3"/>
          <p:cNvSpPr/>
          <p:nvPr/>
        </p:nvSpPr>
        <p:spPr>
          <a:xfrm>
            <a:off x="8239025" y="-446312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3"/>
          <p:cNvSpPr/>
          <p:nvPr/>
        </p:nvSpPr>
        <p:spPr>
          <a:xfrm>
            <a:off x="8562125" y="203725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23"/>
          <p:cNvGrpSpPr/>
          <p:nvPr/>
        </p:nvGrpSpPr>
        <p:grpSpPr>
          <a:xfrm flipH="1" rot="-5400000">
            <a:off x="8486143" y="4516328"/>
            <a:ext cx="630275" cy="525750"/>
            <a:chOff x="-6615150" y="2838650"/>
            <a:chExt cx="630275" cy="525750"/>
          </a:xfrm>
        </p:grpSpPr>
        <p:sp>
          <p:nvSpPr>
            <p:cNvPr id="539" name="Google Shape;539;p23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23"/>
          <p:cNvSpPr/>
          <p:nvPr/>
        </p:nvSpPr>
        <p:spPr>
          <a:xfrm rot="-464756">
            <a:off x="314277" y="4885375"/>
            <a:ext cx="373057" cy="30312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3"/>
          <p:cNvSpPr/>
          <p:nvPr/>
        </p:nvSpPr>
        <p:spPr>
          <a:xfrm rot="-464756">
            <a:off x="-99250" y="4498009"/>
            <a:ext cx="502427" cy="418401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3"/>
          <p:cNvSpPr/>
          <p:nvPr/>
        </p:nvSpPr>
        <p:spPr>
          <a:xfrm rot="-464756">
            <a:off x="473663" y="4537461"/>
            <a:ext cx="266174" cy="215956"/>
          </a:xfrm>
          <a:custGeom>
            <a:rect b="b" l="l" r="r" t="t"/>
            <a:pathLst>
              <a:path extrusionOk="0" h="7001" w="8629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9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3" name="Google Shape;553;p24"/>
          <p:cNvSpPr/>
          <p:nvPr/>
        </p:nvSpPr>
        <p:spPr>
          <a:xfrm flipH="1">
            <a:off x="8626851" y="-198700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24"/>
          <p:cNvGrpSpPr/>
          <p:nvPr/>
        </p:nvGrpSpPr>
        <p:grpSpPr>
          <a:xfrm flipH="1">
            <a:off x="8405101" y="90075"/>
            <a:ext cx="630275" cy="525750"/>
            <a:chOff x="-6615150" y="2838650"/>
            <a:chExt cx="630275" cy="525750"/>
          </a:xfrm>
        </p:grpSpPr>
        <p:sp>
          <p:nvSpPr>
            <p:cNvPr id="555" name="Google Shape;555;p24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24"/>
          <p:cNvSpPr/>
          <p:nvPr/>
        </p:nvSpPr>
        <p:spPr>
          <a:xfrm rot="10800000">
            <a:off x="-26825" y="-9942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4"/>
          <p:cNvSpPr/>
          <p:nvPr/>
        </p:nvSpPr>
        <p:spPr>
          <a:xfrm rot="10800000">
            <a:off x="461969" y="-253112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" name="Google Shape;566;p24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567" name="Google Shape;567;p24"/>
            <p:cNvSpPr/>
            <p:nvPr/>
          </p:nvSpPr>
          <p:spPr>
            <a:xfrm>
              <a:off x="-5492700" y="2870825"/>
              <a:ext cx="1115950" cy="93375"/>
            </a:xfrm>
            <a:custGeom>
              <a:rect b="b" l="l" r="r" t="t"/>
              <a:pathLst>
                <a:path extrusionOk="0" h="3735" w="44638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-5496850" y="2955350"/>
              <a:ext cx="1065325" cy="95175"/>
            </a:xfrm>
            <a:custGeom>
              <a:rect b="b" l="l" r="r" t="t"/>
              <a:pathLst>
                <a:path extrusionOk="0" h="3807" w="42613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-5503400" y="3033050"/>
              <a:ext cx="1158500" cy="98450"/>
            </a:xfrm>
            <a:custGeom>
              <a:rect b="b" l="l" r="r" t="t"/>
              <a:pathLst>
                <a:path extrusionOk="0" h="3938" w="4634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-5514125" y="3117625"/>
              <a:ext cx="1121300" cy="98100"/>
            </a:xfrm>
            <a:custGeom>
              <a:rect b="b" l="l" r="r" t="t"/>
              <a:pathLst>
                <a:path extrusionOk="0" h="3924" w="44852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-73050" y="735700"/>
            <a:ext cx="678100" cy="698325"/>
            <a:chOff x="9284550" y="2741375"/>
            <a:chExt cx="678100" cy="698325"/>
          </a:xfrm>
        </p:grpSpPr>
        <p:sp>
          <p:nvSpPr>
            <p:cNvPr id="572" name="Google Shape;572;p24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p24"/>
          <p:cNvSpPr/>
          <p:nvPr/>
        </p:nvSpPr>
        <p:spPr>
          <a:xfrm flipH="1" rot="8635674">
            <a:off x="-1734782" y="-323945"/>
            <a:ext cx="3889002" cy="2110733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9_1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"/>
          <p:cNvSpPr/>
          <p:nvPr/>
        </p:nvSpPr>
        <p:spPr>
          <a:xfrm rot="-10380259">
            <a:off x="8078319" y="4119053"/>
            <a:ext cx="1591947" cy="1368312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25"/>
          <p:cNvGrpSpPr/>
          <p:nvPr/>
        </p:nvGrpSpPr>
        <p:grpSpPr>
          <a:xfrm rot="-10380259">
            <a:off x="8030589" y="4408665"/>
            <a:ext cx="630303" cy="525774"/>
            <a:chOff x="-6615150" y="2838650"/>
            <a:chExt cx="630275" cy="525750"/>
          </a:xfrm>
        </p:grpSpPr>
        <p:sp>
          <p:nvSpPr>
            <p:cNvPr id="579" name="Google Shape;579;p25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8" name="Google Shape;588;p25"/>
          <p:cNvSpPr/>
          <p:nvPr/>
        </p:nvSpPr>
        <p:spPr>
          <a:xfrm flipH="1">
            <a:off x="-26825" y="3381875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" name="Google Shape;589;p25"/>
          <p:cNvGrpSpPr/>
          <p:nvPr/>
        </p:nvGrpSpPr>
        <p:grpSpPr>
          <a:xfrm flipH="1" rot="10800000">
            <a:off x="-73050" y="3793076"/>
            <a:ext cx="678100" cy="698325"/>
            <a:chOff x="9284550" y="2741375"/>
            <a:chExt cx="678100" cy="698325"/>
          </a:xfrm>
        </p:grpSpPr>
        <p:sp>
          <p:nvSpPr>
            <p:cNvPr id="590" name="Google Shape;590;p25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25"/>
          <p:cNvSpPr txBox="1"/>
          <p:nvPr>
            <p:ph type="title"/>
          </p:nvPr>
        </p:nvSpPr>
        <p:spPr>
          <a:xfrm>
            <a:off x="1618975" y="246484"/>
            <a:ext cx="6090300" cy="8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4" name="Google Shape;594;p25"/>
          <p:cNvSpPr txBox="1"/>
          <p:nvPr>
            <p:ph idx="1" type="subTitle"/>
          </p:nvPr>
        </p:nvSpPr>
        <p:spPr>
          <a:xfrm>
            <a:off x="1374150" y="1389525"/>
            <a:ext cx="63717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95" name="Google Shape;595;p25"/>
          <p:cNvSpPr/>
          <p:nvPr/>
        </p:nvSpPr>
        <p:spPr>
          <a:xfrm flipH="1" rot="-847344">
            <a:off x="-464458" y="-40024"/>
            <a:ext cx="1546687" cy="1629589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5"/>
          <p:cNvSpPr/>
          <p:nvPr/>
        </p:nvSpPr>
        <p:spPr>
          <a:xfrm flipH="1" rot="-847344">
            <a:off x="-865903" y="-669905"/>
            <a:ext cx="2142301" cy="166416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5"/>
          <p:cNvSpPr/>
          <p:nvPr/>
        </p:nvSpPr>
        <p:spPr>
          <a:xfrm flipH="1" rot="-847344">
            <a:off x="688675" y="-323099"/>
            <a:ext cx="1007924" cy="768343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5"/>
          <p:cNvSpPr/>
          <p:nvPr/>
        </p:nvSpPr>
        <p:spPr>
          <a:xfrm flipH="1" rot="-8100000">
            <a:off x="7540277" y="-523211"/>
            <a:ext cx="2142229" cy="1664109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5"/>
          <p:cNvSpPr/>
          <p:nvPr/>
        </p:nvSpPr>
        <p:spPr>
          <a:xfrm flipH="1" rot="-8100000">
            <a:off x="7566638" y="-55379"/>
            <a:ext cx="1800549" cy="2086794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 txBox="1"/>
          <p:nvPr>
            <p:ph hasCustomPrompt="1" type="title"/>
          </p:nvPr>
        </p:nvSpPr>
        <p:spPr>
          <a:xfrm>
            <a:off x="2419350" y="920175"/>
            <a:ext cx="43053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2" name="Google Shape;602;p26"/>
          <p:cNvSpPr txBox="1"/>
          <p:nvPr>
            <p:ph idx="1" type="subTitle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26"/>
          <p:cNvSpPr txBox="1"/>
          <p:nvPr>
            <p:ph hasCustomPrompt="1" idx="2" type="title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26"/>
          <p:cNvSpPr txBox="1"/>
          <p:nvPr>
            <p:ph idx="3" type="subTitle"/>
          </p:nvPr>
        </p:nvSpPr>
        <p:spPr>
          <a:xfrm>
            <a:off x="2419350" y="2653962"/>
            <a:ext cx="43053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26"/>
          <p:cNvSpPr txBox="1"/>
          <p:nvPr>
            <p:ph hasCustomPrompt="1" idx="4" type="title"/>
          </p:nvPr>
        </p:nvSpPr>
        <p:spPr>
          <a:xfrm>
            <a:off x="2419350" y="3286008"/>
            <a:ext cx="43053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6" name="Google Shape;606;p26"/>
          <p:cNvSpPr txBox="1"/>
          <p:nvPr>
            <p:ph idx="5" type="subTitle"/>
          </p:nvPr>
        </p:nvSpPr>
        <p:spPr>
          <a:xfrm>
            <a:off x="2419350" y="3835128"/>
            <a:ext cx="43053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26"/>
          <p:cNvSpPr/>
          <p:nvPr/>
        </p:nvSpPr>
        <p:spPr>
          <a:xfrm flipH="1">
            <a:off x="-401612" y="-362700"/>
            <a:ext cx="1467450" cy="2121225"/>
          </a:xfrm>
          <a:custGeom>
            <a:rect b="b" l="l" r="r" t="t"/>
            <a:pathLst>
              <a:path extrusionOk="0" h="84849" w="58698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6"/>
          <p:cNvSpPr/>
          <p:nvPr/>
        </p:nvSpPr>
        <p:spPr>
          <a:xfrm rot="322814">
            <a:off x="6121580" y="-147316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26"/>
          <p:cNvGrpSpPr/>
          <p:nvPr/>
        </p:nvGrpSpPr>
        <p:grpSpPr>
          <a:xfrm flipH="1" rot="10800000">
            <a:off x="7478001" y="56817"/>
            <a:ext cx="1812496" cy="2307133"/>
            <a:chOff x="15386325" y="2647475"/>
            <a:chExt cx="1596350" cy="2032000"/>
          </a:xfrm>
        </p:grpSpPr>
        <p:sp>
          <p:nvSpPr>
            <p:cNvPr id="610" name="Google Shape;610;p26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26"/>
          <p:cNvGrpSpPr/>
          <p:nvPr/>
        </p:nvGrpSpPr>
        <p:grpSpPr>
          <a:xfrm flipH="1" rot="10800000">
            <a:off x="156487" y="1028924"/>
            <a:ext cx="351275" cy="1169525"/>
            <a:chOff x="-8709475" y="1735750"/>
            <a:chExt cx="351275" cy="1169525"/>
          </a:xfrm>
        </p:grpSpPr>
        <p:sp>
          <p:nvSpPr>
            <p:cNvPr id="621" name="Google Shape;621;p26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26"/>
          <p:cNvSpPr/>
          <p:nvPr/>
        </p:nvSpPr>
        <p:spPr>
          <a:xfrm>
            <a:off x="-722150" y="4087550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-1111015" y="414987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7765091" y="3287538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6654096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26"/>
          <p:cNvGrpSpPr/>
          <p:nvPr/>
        </p:nvGrpSpPr>
        <p:grpSpPr>
          <a:xfrm rot="322933">
            <a:off x="8197569" y="3612542"/>
            <a:ext cx="512378" cy="588048"/>
            <a:chOff x="5831400" y="481209"/>
            <a:chExt cx="512374" cy="588043"/>
          </a:xfrm>
        </p:grpSpPr>
        <p:sp>
          <p:nvSpPr>
            <p:cNvPr id="630" name="Google Shape;630;p26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26"/>
          <p:cNvSpPr/>
          <p:nvPr/>
        </p:nvSpPr>
        <p:spPr>
          <a:xfrm>
            <a:off x="-180326" y="2704802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/>
          <p:nvPr/>
        </p:nvSpPr>
        <p:spPr>
          <a:xfrm rot="-5400000">
            <a:off x="1015190" y="200276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9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p27"/>
          <p:cNvSpPr/>
          <p:nvPr/>
        </p:nvSpPr>
        <p:spPr>
          <a:xfrm flipH="1">
            <a:off x="-127069" y="-37555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840598" y="-1220900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8433710" y="155838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7"/>
          <p:cNvSpPr/>
          <p:nvPr/>
        </p:nvSpPr>
        <p:spPr>
          <a:xfrm flipH="1" rot="-322814">
            <a:off x="-3391429" y="-10696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7"/>
          <p:cNvSpPr/>
          <p:nvPr/>
        </p:nvSpPr>
        <p:spPr>
          <a:xfrm flipH="1">
            <a:off x="8217638" y="193475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7"/>
          <p:cNvSpPr txBox="1"/>
          <p:nvPr>
            <p:ph idx="2" type="title"/>
          </p:nvPr>
        </p:nvSpPr>
        <p:spPr>
          <a:xfrm>
            <a:off x="807825" y="1764792"/>
            <a:ext cx="16734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6" name="Google Shape;646;p27"/>
          <p:cNvSpPr txBox="1"/>
          <p:nvPr>
            <p:ph idx="1" type="subTitle"/>
          </p:nvPr>
        </p:nvSpPr>
        <p:spPr>
          <a:xfrm>
            <a:off x="807825" y="2459736"/>
            <a:ext cx="1673400" cy="1878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7"/>
          <p:cNvSpPr txBox="1"/>
          <p:nvPr>
            <p:ph idx="3" type="title"/>
          </p:nvPr>
        </p:nvSpPr>
        <p:spPr>
          <a:xfrm>
            <a:off x="2759475" y="1771091"/>
            <a:ext cx="16734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8" name="Google Shape;648;p27"/>
          <p:cNvSpPr txBox="1"/>
          <p:nvPr>
            <p:ph idx="4" type="subTitle"/>
          </p:nvPr>
        </p:nvSpPr>
        <p:spPr>
          <a:xfrm>
            <a:off x="2759475" y="2473772"/>
            <a:ext cx="1673400" cy="1878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7"/>
          <p:cNvSpPr txBox="1"/>
          <p:nvPr>
            <p:ph idx="5" type="title"/>
          </p:nvPr>
        </p:nvSpPr>
        <p:spPr>
          <a:xfrm>
            <a:off x="4711125" y="1771091"/>
            <a:ext cx="16734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0" name="Google Shape;650;p27"/>
          <p:cNvSpPr txBox="1"/>
          <p:nvPr>
            <p:ph idx="6" type="subTitle"/>
          </p:nvPr>
        </p:nvSpPr>
        <p:spPr>
          <a:xfrm>
            <a:off x="4711125" y="2473774"/>
            <a:ext cx="1673400" cy="1878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7"/>
          <p:cNvSpPr txBox="1"/>
          <p:nvPr>
            <p:ph idx="7" type="title"/>
          </p:nvPr>
        </p:nvSpPr>
        <p:spPr>
          <a:xfrm>
            <a:off x="6662775" y="1771091"/>
            <a:ext cx="16734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2" name="Google Shape;652;p27"/>
          <p:cNvSpPr txBox="1"/>
          <p:nvPr>
            <p:ph idx="8" type="subTitle"/>
          </p:nvPr>
        </p:nvSpPr>
        <p:spPr>
          <a:xfrm>
            <a:off x="6662775" y="2473774"/>
            <a:ext cx="1673400" cy="18789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5" name="Google Shape;655;p28"/>
          <p:cNvSpPr txBox="1"/>
          <p:nvPr>
            <p:ph idx="2" type="title"/>
          </p:nvPr>
        </p:nvSpPr>
        <p:spPr>
          <a:xfrm>
            <a:off x="2025175" y="3333750"/>
            <a:ext cx="18039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6" name="Google Shape;656;p28"/>
          <p:cNvSpPr txBox="1"/>
          <p:nvPr>
            <p:ph idx="1" type="subTitle"/>
          </p:nvPr>
        </p:nvSpPr>
        <p:spPr>
          <a:xfrm>
            <a:off x="2025150" y="3723750"/>
            <a:ext cx="1803900" cy="8292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28"/>
          <p:cNvSpPr txBox="1"/>
          <p:nvPr>
            <p:ph idx="3" type="title"/>
          </p:nvPr>
        </p:nvSpPr>
        <p:spPr>
          <a:xfrm>
            <a:off x="5314950" y="3333750"/>
            <a:ext cx="1803900" cy="2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8" name="Google Shape;658;p28"/>
          <p:cNvSpPr txBox="1"/>
          <p:nvPr>
            <p:ph idx="4" type="subTitle"/>
          </p:nvPr>
        </p:nvSpPr>
        <p:spPr>
          <a:xfrm>
            <a:off x="5314950" y="3723750"/>
            <a:ext cx="1803900" cy="8292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28"/>
          <p:cNvSpPr/>
          <p:nvPr/>
        </p:nvSpPr>
        <p:spPr>
          <a:xfrm>
            <a:off x="-1056650" y="233825"/>
            <a:ext cx="1646375" cy="1531575"/>
          </a:xfrm>
          <a:custGeom>
            <a:rect b="b" l="l" r="r" t="t"/>
            <a:pathLst>
              <a:path extrusionOk="0" h="61263" w="65855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8"/>
          <p:cNvSpPr/>
          <p:nvPr/>
        </p:nvSpPr>
        <p:spPr>
          <a:xfrm>
            <a:off x="-86125" y="4287475"/>
            <a:ext cx="1668375" cy="1523075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8"/>
          <p:cNvSpPr/>
          <p:nvPr/>
        </p:nvSpPr>
        <p:spPr>
          <a:xfrm rot="-3387791">
            <a:off x="-392598" y="26158"/>
            <a:ext cx="1445276" cy="1157652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7757450" y="-971825"/>
            <a:ext cx="2007125" cy="1851875"/>
          </a:xfrm>
          <a:custGeom>
            <a:rect b="b" l="l" r="r" t="t"/>
            <a:pathLst>
              <a:path extrusionOk="0" h="74075" w="80285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8554275" y="233825"/>
            <a:ext cx="370600" cy="360500"/>
          </a:xfrm>
          <a:custGeom>
            <a:rect b="b" l="l" r="r" t="t"/>
            <a:pathLst>
              <a:path extrusionOk="0" h="14420" w="14824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8380150" y="35400"/>
            <a:ext cx="169375" cy="159650"/>
          </a:xfrm>
          <a:custGeom>
            <a:rect b="b" l="l" r="r" t="t"/>
            <a:pathLst>
              <a:path extrusionOk="0" h="6386" w="6775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-76125" y="-412412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-1222354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28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668" name="Google Shape;668;p28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28"/>
          <p:cNvSpPr/>
          <p:nvPr/>
        </p:nvSpPr>
        <p:spPr>
          <a:xfrm flipH="1">
            <a:off x="6384672" y="414987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8"/>
          <p:cNvSpPr/>
          <p:nvPr/>
        </p:nvSpPr>
        <p:spPr>
          <a:xfrm flipH="1">
            <a:off x="8320339" y="4781223"/>
            <a:ext cx="373070" cy="30313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8"/>
          <p:cNvSpPr/>
          <p:nvPr/>
        </p:nvSpPr>
        <p:spPr>
          <a:xfrm flipH="1">
            <a:off x="8556874" y="43498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8"/>
          <p:cNvSpPr/>
          <p:nvPr/>
        </p:nvSpPr>
        <p:spPr>
          <a:xfrm flipH="1">
            <a:off x="8216045" y="4451157"/>
            <a:ext cx="266183" cy="215963"/>
          </a:xfrm>
          <a:custGeom>
            <a:rect b="b" l="l" r="r" t="t"/>
            <a:pathLst>
              <a:path extrusionOk="0" h="7001" w="8629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/>
          <p:nvPr>
            <p:ph type="title"/>
          </p:nvPr>
        </p:nvSpPr>
        <p:spPr>
          <a:xfrm>
            <a:off x="719850" y="1468625"/>
            <a:ext cx="27090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" name="Google Shape;680;p29"/>
          <p:cNvSpPr txBox="1"/>
          <p:nvPr>
            <p:ph idx="1" type="subTitle"/>
          </p:nvPr>
        </p:nvSpPr>
        <p:spPr>
          <a:xfrm>
            <a:off x="719975" y="2633875"/>
            <a:ext cx="2709000" cy="10410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29"/>
          <p:cNvSpPr/>
          <p:nvPr/>
        </p:nvSpPr>
        <p:spPr>
          <a:xfrm>
            <a:off x="-374984" y="-165219"/>
            <a:ext cx="1612738" cy="1038697"/>
          </a:xfrm>
          <a:custGeom>
            <a:rect b="b" l="l" r="r" t="t"/>
            <a:pathLst>
              <a:path extrusionOk="0" h="33672" w="52281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9"/>
          <p:cNvSpPr/>
          <p:nvPr/>
        </p:nvSpPr>
        <p:spPr>
          <a:xfrm>
            <a:off x="-1038147" y="-1700209"/>
            <a:ext cx="3028978" cy="3598978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9"/>
          <p:cNvSpPr/>
          <p:nvPr/>
        </p:nvSpPr>
        <p:spPr>
          <a:xfrm rot="4245358">
            <a:off x="1548868" y="-553431"/>
            <a:ext cx="1445324" cy="1157691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>
            <a:off x="1015010" y="120587"/>
            <a:ext cx="394478" cy="385686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9"/>
          <p:cNvSpPr/>
          <p:nvPr/>
        </p:nvSpPr>
        <p:spPr>
          <a:xfrm rot="10800000">
            <a:off x="290438" y="4662991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29"/>
          <p:cNvGrpSpPr/>
          <p:nvPr/>
        </p:nvGrpSpPr>
        <p:grpSpPr>
          <a:xfrm rot="4652970">
            <a:off x="9496" y="4454119"/>
            <a:ext cx="630286" cy="525759"/>
            <a:chOff x="-6615150" y="2838650"/>
            <a:chExt cx="630275" cy="525750"/>
          </a:xfrm>
        </p:grpSpPr>
        <p:sp>
          <p:nvSpPr>
            <p:cNvPr id="687" name="Google Shape;687;p29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29"/>
          <p:cNvSpPr/>
          <p:nvPr/>
        </p:nvSpPr>
        <p:spPr>
          <a:xfrm>
            <a:off x="792871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29"/>
          <p:cNvGrpSpPr/>
          <p:nvPr/>
        </p:nvGrpSpPr>
        <p:grpSpPr>
          <a:xfrm flipH="1" rot="-1439809">
            <a:off x="2899340" y="78776"/>
            <a:ext cx="512392" cy="588063"/>
            <a:chOff x="5831400" y="481209"/>
            <a:chExt cx="512374" cy="588043"/>
          </a:xfrm>
        </p:grpSpPr>
        <p:sp>
          <p:nvSpPr>
            <p:cNvPr id="698" name="Google Shape;698;p29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_1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0"/>
          <p:cNvSpPr txBox="1"/>
          <p:nvPr>
            <p:ph type="title"/>
          </p:nvPr>
        </p:nvSpPr>
        <p:spPr>
          <a:xfrm>
            <a:off x="6381750" y="1468625"/>
            <a:ext cx="20421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6" name="Google Shape;706;p30"/>
          <p:cNvSpPr txBox="1"/>
          <p:nvPr>
            <p:ph idx="1" type="subTitle"/>
          </p:nvPr>
        </p:nvSpPr>
        <p:spPr>
          <a:xfrm>
            <a:off x="5715000" y="2633875"/>
            <a:ext cx="2709000" cy="10410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89" name="Google Shape;89;p4"/>
          <p:cNvSpPr/>
          <p:nvPr/>
        </p:nvSpPr>
        <p:spPr>
          <a:xfrm>
            <a:off x="8686750" y="-4750"/>
            <a:ext cx="2211625" cy="1472250"/>
          </a:xfrm>
          <a:custGeom>
            <a:rect b="b" l="l" r="r" t="t"/>
            <a:pathLst>
              <a:path extrusionOk="0" h="58890" w="88465">
                <a:moveTo>
                  <a:pt x="27223" y="1"/>
                </a:moveTo>
                <a:cubicBezTo>
                  <a:pt x="23690" y="1"/>
                  <a:pt x="20242" y="582"/>
                  <a:pt x="17229" y="2101"/>
                </a:cubicBezTo>
                <a:cubicBezTo>
                  <a:pt x="14765" y="3351"/>
                  <a:pt x="12526" y="5078"/>
                  <a:pt x="10074" y="6995"/>
                </a:cubicBezTo>
                <a:cubicBezTo>
                  <a:pt x="4668" y="11198"/>
                  <a:pt x="1" y="16234"/>
                  <a:pt x="1" y="23497"/>
                </a:cubicBezTo>
                <a:cubicBezTo>
                  <a:pt x="441" y="33474"/>
                  <a:pt x="9002" y="38772"/>
                  <a:pt x="16122" y="44392"/>
                </a:cubicBezTo>
                <a:cubicBezTo>
                  <a:pt x="27068" y="53076"/>
                  <a:pt x="42063" y="58889"/>
                  <a:pt x="56664" y="58889"/>
                </a:cubicBezTo>
                <a:cubicBezTo>
                  <a:pt x="62122" y="58889"/>
                  <a:pt x="67525" y="58077"/>
                  <a:pt x="72641" y="56298"/>
                </a:cubicBezTo>
                <a:cubicBezTo>
                  <a:pt x="82035" y="53048"/>
                  <a:pt x="88464" y="43594"/>
                  <a:pt x="87107" y="33355"/>
                </a:cubicBezTo>
                <a:cubicBezTo>
                  <a:pt x="85845" y="23913"/>
                  <a:pt x="71188" y="17127"/>
                  <a:pt x="63925" y="12722"/>
                </a:cubicBezTo>
                <a:cubicBezTo>
                  <a:pt x="56925" y="8483"/>
                  <a:pt x="49293" y="4744"/>
                  <a:pt x="41435" y="2399"/>
                </a:cubicBezTo>
                <a:cubicBezTo>
                  <a:pt x="37157" y="1114"/>
                  <a:pt x="32110" y="1"/>
                  <a:pt x="272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318550" y="4689800"/>
            <a:ext cx="1545450" cy="1125750"/>
          </a:xfrm>
          <a:custGeom>
            <a:rect b="b" l="l" r="r" t="t"/>
            <a:pathLst>
              <a:path extrusionOk="0" h="45030" w="61818">
                <a:moveTo>
                  <a:pt x="16005" y="0"/>
                </a:moveTo>
                <a:cubicBezTo>
                  <a:pt x="12481" y="0"/>
                  <a:pt x="9146" y="830"/>
                  <a:pt x="6680" y="2878"/>
                </a:cubicBezTo>
                <a:cubicBezTo>
                  <a:pt x="2382" y="7093"/>
                  <a:pt x="1" y="16416"/>
                  <a:pt x="1013" y="22404"/>
                </a:cubicBezTo>
                <a:cubicBezTo>
                  <a:pt x="2394" y="30656"/>
                  <a:pt x="9466" y="34061"/>
                  <a:pt x="16229" y="36990"/>
                </a:cubicBezTo>
                <a:cubicBezTo>
                  <a:pt x="24955" y="40784"/>
                  <a:pt x="32992" y="45029"/>
                  <a:pt x="42418" y="45029"/>
                </a:cubicBezTo>
                <a:cubicBezTo>
                  <a:pt x="44143" y="45029"/>
                  <a:pt x="45914" y="44887"/>
                  <a:pt x="47745" y="44574"/>
                </a:cubicBezTo>
                <a:cubicBezTo>
                  <a:pt x="58008" y="42812"/>
                  <a:pt x="61818" y="34442"/>
                  <a:pt x="55270" y="26572"/>
                </a:cubicBezTo>
                <a:cubicBezTo>
                  <a:pt x="51507" y="22035"/>
                  <a:pt x="46197" y="20559"/>
                  <a:pt x="41970" y="16297"/>
                </a:cubicBezTo>
                <a:cubicBezTo>
                  <a:pt x="38720" y="12999"/>
                  <a:pt x="36172" y="8462"/>
                  <a:pt x="32505" y="5486"/>
                </a:cubicBezTo>
                <a:cubicBezTo>
                  <a:pt x="28824" y="2508"/>
                  <a:pt x="22130" y="0"/>
                  <a:pt x="16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flipH="1">
            <a:off x="8050713" y="4436625"/>
            <a:ext cx="1034100" cy="706875"/>
          </a:xfrm>
          <a:custGeom>
            <a:rect b="b" l="l" r="r" t="t"/>
            <a:pathLst>
              <a:path extrusionOk="0" h="28275" w="41364">
                <a:moveTo>
                  <a:pt x="25397" y="11949"/>
                </a:moveTo>
                <a:cubicBezTo>
                  <a:pt x="25436" y="11949"/>
                  <a:pt x="25468" y="11978"/>
                  <a:pt x="25468" y="12030"/>
                </a:cubicBezTo>
                <a:cubicBezTo>
                  <a:pt x="25468" y="12078"/>
                  <a:pt x="25445" y="12113"/>
                  <a:pt x="25421" y="12113"/>
                </a:cubicBezTo>
                <a:cubicBezTo>
                  <a:pt x="25349" y="12113"/>
                  <a:pt x="25290" y="12030"/>
                  <a:pt x="25326" y="11982"/>
                </a:cubicBezTo>
                <a:cubicBezTo>
                  <a:pt x="25348" y="11960"/>
                  <a:pt x="25374" y="11949"/>
                  <a:pt x="25397" y="11949"/>
                </a:cubicBezTo>
                <a:close/>
                <a:moveTo>
                  <a:pt x="40104" y="19040"/>
                </a:moveTo>
                <a:cubicBezTo>
                  <a:pt x="40110" y="19040"/>
                  <a:pt x="40117" y="19041"/>
                  <a:pt x="40125" y="19043"/>
                </a:cubicBezTo>
                <a:cubicBezTo>
                  <a:pt x="40173" y="19055"/>
                  <a:pt x="40185" y="19114"/>
                  <a:pt x="40196" y="19162"/>
                </a:cubicBezTo>
                <a:cubicBezTo>
                  <a:pt x="40196" y="19201"/>
                  <a:pt x="40188" y="19224"/>
                  <a:pt x="40158" y="19224"/>
                </a:cubicBezTo>
                <a:cubicBezTo>
                  <a:pt x="40152" y="19224"/>
                  <a:pt x="40145" y="19223"/>
                  <a:pt x="40137" y="19221"/>
                </a:cubicBezTo>
                <a:cubicBezTo>
                  <a:pt x="40113" y="19209"/>
                  <a:pt x="40077" y="19150"/>
                  <a:pt x="40065" y="19102"/>
                </a:cubicBezTo>
                <a:cubicBezTo>
                  <a:pt x="40065" y="19063"/>
                  <a:pt x="40074" y="19040"/>
                  <a:pt x="40104" y="19040"/>
                </a:cubicBezTo>
                <a:close/>
                <a:moveTo>
                  <a:pt x="2056" y="1"/>
                </a:moveTo>
                <a:cubicBezTo>
                  <a:pt x="1899" y="1"/>
                  <a:pt x="1628" y="46"/>
                  <a:pt x="1358" y="136"/>
                </a:cubicBezTo>
                <a:cubicBezTo>
                  <a:pt x="1192" y="195"/>
                  <a:pt x="1001" y="243"/>
                  <a:pt x="906" y="243"/>
                </a:cubicBezTo>
                <a:cubicBezTo>
                  <a:pt x="811" y="255"/>
                  <a:pt x="739" y="291"/>
                  <a:pt x="739" y="350"/>
                </a:cubicBezTo>
                <a:cubicBezTo>
                  <a:pt x="739" y="386"/>
                  <a:pt x="680" y="469"/>
                  <a:pt x="608" y="505"/>
                </a:cubicBezTo>
                <a:cubicBezTo>
                  <a:pt x="551" y="533"/>
                  <a:pt x="511" y="548"/>
                  <a:pt x="474" y="548"/>
                </a:cubicBezTo>
                <a:cubicBezTo>
                  <a:pt x="433" y="548"/>
                  <a:pt x="396" y="530"/>
                  <a:pt x="346" y="493"/>
                </a:cubicBezTo>
                <a:cubicBezTo>
                  <a:pt x="299" y="460"/>
                  <a:pt x="270" y="440"/>
                  <a:pt x="248" y="440"/>
                </a:cubicBezTo>
                <a:cubicBezTo>
                  <a:pt x="214" y="440"/>
                  <a:pt x="194" y="485"/>
                  <a:pt x="144" y="600"/>
                </a:cubicBezTo>
                <a:cubicBezTo>
                  <a:pt x="108" y="707"/>
                  <a:pt x="60" y="910"/>
                  <a:pt x="60" y="1064"/>
                </a:cubicBezTo>
                <a:cubicBezTo>
                  <a:pt x="49" y="1207"/>
                  <a:pt x="25" y="1338"/>
                  <a:pt x="13" y="1362"/>
                </a:cubicBezTo>
                <a:cubicBezTo>
                  <a:pt x="1" y="1386"/>
                  <a:pt x="25" y="1624"/>
                  <a:pt x="72" y="1898"/>
                </a:cubicBezTo>
                <a:cubicBezTo>
                  <a:pt x="120" y="2160"/>
                  <a:pt x="191" y="2565"/>
                  <a:pt x="227" y="2767"/>
                </a:cubicBezTo>
                <a:cubicBezTo>
                  <a:pt x="251" y="2981"/>
                  <a:pt x="311" y="3231"/>
                  <a:pt x="346" y="3327"/>
                </a:cubicBezTo>
                <a:cubicBezTo>
                  <a:pt x="370" y="3410"/>
                  <a:pt x="406" y="3529"/>
                  <a:pt x="418" y="3589"/>
                </a:cubicBezTo>
                <a:cubicBezTo>
                  <a:pt x="430" y="3636"/>
                  <a:pt x="489" y="3922"/>
                  <a:pt x="561" y="4208"/>
                </a:cubicBezTo>
                <a:cubicBezTo>
                  <a:pt x="644" y="4481"/>
                  <a:pt x="715" y="4839"/>
                  <a:pt x="739" y="4993"/>
                </a:cubicBezTo>
                <a:cubicBezTo>
                  <a:pt x="787" y="5196"/>
                  <a:pt x="1192" y="6625"/>
                  <a:pt x="1299" y="6970"/>
                </a:cubicBezTo>
                <a:cubicBezTo>
                  <a:pt x="1358" y="7160"/>
                  <a:pt x="1418" y="7363"/>
                  <a:pt x="1454" y="7494"/>
                </a:cubicBezTo>
                <a:cubicBezTo>
                  <a:pt x="1692" y="8339"/>
                  <a:pt x="2144" y="9708"/>
                  <a:pt x="2430" y="10458"/>
                </a:cubicBezTo>
                <a:cubicBezTo>
                  <a:pt x="2466" y="10566"/>
                  <a:pt x="2513" y="10708"/>
                  <a:pt x="2525" y="10768"/>
                </a:cubicBezTo>
                <a:cubicBezTo>
                  <a:pt x="2549" y="10828"/>
                  <a:pt x="2620" y="11078"/>
                  <a:pt x="2727" y="11304"/>
                </a:cubicBezTo>
                <a:cubicBezTo>
                  <a:pt x="2870" y="11709"/>
                  <a:pt x="3228" y="12625"/>
                  <a:pt x="3513" y="13375"/>
                </a:cubicBezTo>
                <a:cubicBezTo>
                  <a:pt x="3573" y="13554"/>
                  <a:pt x="3704" y="13876"/>
                  <a:pt x="3811" y="14078"/>
                </a:cubicBezTo>
                <a:cubicBezTo>
                  <a:pt x="3894" y="14304"/>
                  <a:pt x="4061" y="14697"/>
                  <a:pt x="4156" y="14947"/>
                </a:cubicBezTo>
                <a:cubicBezTo>
                  <a:pt x="4240" y="15197"/>
                  <a:pt x="4478" y="15769"/>
                  <a:pt x="4692" y="16209"/>
                </a:cubicBezTo>
                <a:cubicBezTo>
                  <a:pt x="4894" y="16662"/>
                  <a:pt x="5061" y="17043"/>
                  <a:pt x="5073" y="17078"/>
                </a:cubicBezTo>
                <a:cubicBezTo>
                  <a:pt x="5085" y="17102"/>
                  <a:pt x="5133" y="17197"/>
                  <a:pt x="5168" y="17281"/>
                </a:cubicBezTo>
                <a:cubicBezTo>
                  <a:pt x="5204" y="17364"/>
                  <a:pt x="5347" y="17674"/>
                  <a:pt x="5490" y="17971"/>
                </a:cubicBezTo>
                <a:cubicBezTo>
                  <a:pt x="5895" y="18852"/>
                  <a:pt x="6085" y="19221"/>
                  <a:pt x="6680" y="20269"/>
                </a:cubicBezTo>
                <a:cubicBezTo>
                  <a:pt x="6990" y="20829"/>
                  <a:pt x="7633" y="21793"/>
                  <a:pt x="7883" y="22103"/>
                </a:cubicBezTo>
                <a:cubicBezTo>
                  <a:pt x="8216" y="22496"/>
                  <a:pt x="8800" y="23031"/>
                  <a:pt x="9121" y="23222"/>
                </a:cubicBezTo>
                <a:cubicBezTo>
                  <a:pt x="9584" y="23511"/>
                  <a:pt x="9922" y="23605"/>
                  <a:pt x="10856" y="23605"/>
                </a:cubicBezTo>
                <a:cubicBezTo>
                  <a:pt x="11075" y="23605"/>
                  <a:pt x="11327" y="23600"/>
                  <a:pt x="11621" y="23591"/>
                </a:cubicBezTo>
                <a:cubicBezTo>
                  <a:pt x="12288" y="23579"/>
                  <a:pt x="13181" y="23412"/>
                  <a:pt x="13300" y="23317"/>
                </a:cubicBezTo>
                <a:cubicBezTo>
                  <a:pt x="13328" y="23289"/>
                  <a:pt x="13370" y="23262"/>
                  <a:pt x="13398" y="23262"/>
                </a:cubicBezTo>
                <a:cubicBezTo>
                  <a:pt x="13407" y="23262"/>
                  <a:pt x="13414" y="23264"/>
                  <a:pt x="13419" y="23270"/>
                </a:cubicBezTo>
                <a:cubicBezTo>
                  <a:pt x="13424" y="23271"/>
                  <a:pt x="13430" y="23272"/>
                  <a:pt x="13436" y="23272"/>
                </a:cubicBezTo>
                <a:cubicBezTo>
                  <a:pt x="13477" y="23272"/>
                  <a:pt x="13550" y="23241"/>
                  <a:pt x="13622" y="23210"/>
                </a:cubicBezTo>
                <a:cubicBezTo>
                  <a:pt x="13693" y="23162"/>
                  <a:pt x="13824" y="23103"/>
                  <a:pt x="13931" y="23067"/>
                </a:cubicBezTo>
                <a:cubicBezTo>
                  <a:pt x="14098" y="23008"/>
                  <a:pt x="15300" y="22329"/>
                  <a:pt x="15693" y="22055"/>
                </a:cubicBezTo>
                <a:cubicBezTo>
                  <a:pt x="15812" y="21972"/>
                  <a:pt x="15920" y="21865"/>
                  <a:pt x="15920" y="21841"/>
                </a:cubicBezTo>
                <a:cubicBezTo>
                  <a:pt x="15943" y="21793"/>
                  <a:pt x="16003" y="21734"/>
                  <a:pt x="16074" y="21698"/>
                </a:cubicBezTo>
                <a:cubicBezTo>
                  <a:pt x="16313" y="21603"/>
                  <a:pt x="16836" y="20567"/>
                  <a:pt x="16967" y="19948"/>
                </a:cubicBezTo>
                <a:cubicBezTo>
                  <a:pt x="17015" y="19781"/>
                  <a:pt x="17086" y="19555"/>
                  <a:pt x="17134" y="19460"/>
                </a:cubicBezTo>
                <a:cubicBezTo>
                  <a:pt x="17194" y="19352"/>
                  <a:pt x="17217" y="19198"/>
                  <a:pt x="17217" y="19138"/>
                </a:cubicBezTo>
                <a:cubicBezTo>
                  <a:pt x="17217" y="19079"/>
                  <a:pt x="17277" y="18805"/>
                  <a:pt x="17348" y="18519"/>
                </a:cubicBezTo>
                <a:cubicBezTo>
                  <a:pt x="17432" y="18233"/>
                  <a:pt x="17503" y="17805"/>
                  <a:pt x="17527" y="17531"/>
                </a:cubicBezTo>
                <a:cubicBezTo>
                  <a:pt x="17563" y="17221"/>
                  <a:pt x="17622" y="16924"/>
                  <a:pt x="17741" y="16662"/>
                </a:cubicBezTo>
                <a:cubicBezTo>
                  <a:pt x="17825" y="16447"/>
                  <a:pt x="17908" y="16209"/>
                  <a:pt x="17908" y="16138"/>
                </a:cubicBezTo>
                <a:cubicBezTo>
                  <a:pt x="17884" y="15983"/>
                  <a:pt x="18182" y="14840"/>
                  <a:pt x="18229" y="14840"/>
                </a:cubicBezTo>
                <a:cubicBezTo>
                  <a:pt x="18241" y="14840"/>
                  <a:pt x="18384" y="14971"/>
                  <a:pt x="18515" y="15126"/>
                </a:cubicBezTo>
                <a:cubicBezTo>
                  <a:pt x="18646" y="15292"/>
                  <a:pt x="18801" y="15447"/>
                  <a:pt x="18825" y="15483"/>
                </a:cubicBezTo>
                <a:cubicBezTo>
                  <a:pt x="18860" y="15507"/>
                  <a:pt x="18956" y="15626"/>
                  <a:pt x="19051" y="15733"/>
                </a:cubicBezTo>
                <a:cubicBezTo>
                  <a:pt x="19277" y="16007"/>
                  <a:pt x="19896" y="16745"/>
                  <a:pt x="19968" y="16816"/>
                </a:cubicBezTo>
                <a:cubicBezTo>
                  <a:pt x="20003" y="16852"/>
                  <a:pt x="20134" y="17019"/>
                  <a:pt x="20265" y="17174"/>
                </a:cubicBezTo>
                <a:cubicBezTo>
                  <a:pt x="20408" y="17340"/>
                  <a:pt x="20718" y="17757"/>
                  <a:pt x="20980" y="18102"/>
                </a:cubicBezTo>
                <a:cubicBezTo>
                  <a:pt x="21254" y="18447"/>
                  <a:pt x="21539" y="18805"/>
                  <a:pt x="21623" y="18900"/>
                </a:cubicBezTo>
                <a:cubicBezTo>
                  <a:pt x="21694" y="19007"/>
                  <a:pt x="21801" y="19114"/>
                  <a:pt x="21837" y="19162"/>
                </a:cubicBezTo>
                <a:cubicBezTo>
                  <a:pt x="21861" y="19186"/>
                  <a:pt x="21920" y="19281"/>
                  <a:pt x="21956" y="19317"/>
                </a:cubicBezTo>
                <a:cubicBezTo>
                  <a:pt x="21977" y="19370"/>
                  <a:pt x="22018" y="19414"/>
                  <a:pt x="22043" y="19414"/>
                </a:cubicBezTo>
                <a:cubicBezTo>
                  <a:pt x="22046" y="19414"/>
                  <a:pt x="22049" y="19413"/>
                  <a:pt x="22051" y="19412"/>
                </a:cubicBezTo>
                <a:cubicBezTo>
                  <a:pt x="22087" y="19412"/>
                  <a:pt x="22111" y="19424"/>
                  <a:pt x="22111" y="19460"/>
                </a:cubicBezTo>
                <a:cubicBezTo>
                  <a:pt x="22111" y="19519"/>
                  <a:pt x="22682" y="20233"/>
                  <a:pt x="23266" y="20888"/>
                </a:cubicBezTo>
                <a:cubicBezTo>
                  <a:pt x="23718" y="21400"/>
                  <a:pt x="23885" y="21603"/>
                  <a:pt x="24099" y="21876"/>
                </a:cubicBezTo>
                <a:cubicBezTo>
                  <a:pt x="24183" y="21996"/>
                  <a:pt x="24302" y="22138"/>
                  <a:pt x="24361" y="22198"/>
                </a:cubicBezTo>
                <a:cubicBezTo>
                  <a:pt x="24421" y="22234"/>
                  <a:pt x="24540" y="22377"/>
                  <a:pt x="24635" y="22496"/>
                </a:cubicBezTo>
                <a:cubicBezTo>
                  <a:pt x="25290" y="23281"/>
                  <a:pt x="26969" y="24853"/>
                  <a:pt x="28266" y="25865"/>
                </a:cubicBezTo>
                <a:cubicBezTo>
                  <a:pt x="28874" y="26341"/>
                  <a:pt x="30112" y="27163"/>
                  <a:pt x="30505" y="27341"/>
                </a:cubicBezTo>
                <a:cubicBezTo>
                  <a:pt x="31993" y="28032"/>
                  <a:pt x="32636" y="28223"/>
                  <a:pt x="33755" y="28270"/>
                </a:cubicBezTo>
                <a:cubicBezTo>
                  <a:pt x="33832" y="28273"/>
                  <a:pt x="33920" y="28275"/>
                  <a:pt x="34016" y="28275"/>
                </a:cubicBezTo>
                <a:cubicBezTo>
                  <a:pt x="34635" y="28275"/>
                  <a:pt x="35579" y="28213"/>
                  <a:pt x="35827" y="28151"/>
                </a:cubicBezTo>
                <a:cubicBezTo>
                  <a:pt x="36291" y="28032"/>
                  <a:pt x="36601" y="27913"/>
                  <a:pt x="36684" y="27830"/>
                </a:cubicBezTo>
                <a:cubicBezTo>
                  <a:pt x="36732" y="27794"/>
                  <a:pt x="36779" y="27770"/>
                  <a:pt x="36779" y="27770"/>
                </a:cubicBezTo>
                <a:cubicBezTo>
                  <a:pt x="36779" y="27777"/>
                  <a:pt x="36785" y="27780"/>
                  <a:pt x="36796" y="27780"/>
                </a:cubicBezTo>
                <a:cubicBezTo>
                  <a:pt x="36820" y="27780"/>
                  <a:pt x="36868" y="27763"/>
                  <a:pt x="36910" y="27746"/>
                </a:cubicBezTo>
                <a:cubicBezTo>
                  <a:pt x="36982" y="27711"/>
                  <a:pt x="37029" y="27675"/>
                  <a:pt x="37006" y="27639"/>
                </a:cubicBezTo>
                <a:cubicBezTo>
                  <a:pt x="36992" y="27625"/>
                  <a:pt x="36994" y="27619"/>
                  <a:pt x="37010" y="27619"/>
                </a:cubicBezTo>
                <a:cubicBezTo>
                  <a:pt x="37022" y="27619"/>
                  <a:pt x="37040" y="27622"/>
                  <a:pt x="37065" y="27627"/>
                </a:cubicBezTo>
                <a:cubicBezTo>
                  <a:pt x="37085" y="27631"/>
                  <a:pt x="37105" y="27634"/>
                  <a:pt x="37123" y="27634"/>
                </a:cubicBezTo>
                <a:cubicBezTo>
                  <a:pt x="37159" y="27634"/>
                  <a:pt x="37188" y="27623"/>
                  <a:pt x="37196" y="27591"/>
                </a:cubicBezTo>
                <a:cubicBezTo>
                  <a:pt x="37208" y="27568"/>
                  <a:pt x="37363" y="27425"/>
                  <a:pt x="37541" y="27270"/>
                </a:cubicBezTo>
                <a:cubicBezTo>
                  <a:pt x="38018" y="26853"/>
                  <a:pt x="38172" y="26663"/>
                  <a:pt x="38149" y="26568"/>
                </a:cubicBezTo>
                <a:cubicBezTo>
                  <a:pt x="38137" y="26520"/>
                  <a:pt x="38196" y="26472"/>
                  <a:pt x="38268" y="26448"/>
                </a:cubicBezTo>
                <a:cubicBezTo>
                  <a:pt x="38351" y="26425"/>
                  <a:pt x="38411" y="26377"/>
                  <a:pt x="38411" y="26353"/>
                </a:cubicBezTo>
                <a:cubicBezTo>
                  <a:pt x="38411" y="26318"/>
                  <a:pt x="38470" y="26198"/>
                  <a:pt x="38553" y="26079"/>
                </a:cubicBezTo>
                <a:cubicBezTo>
                  <a:pt x="38625" y="25960"/>
                  <a:pt x="38684" y="25841"/>
                  <a:pt x="38684" y="25806"/>
                </a:cubicBezTo>
                <a:cubicBezTo>
                  <a:pt x="38684" y="25782"/>
                  <a:pt x="38732" y="25710"/>
                  <a:pt x="38803" y="25651"/>
                </a:cubicBezTo>
                <a:cubicBezTo>
                  <a:pt x="38911" y="25556"/>
                  <a:pt x="38911" y="25532"/>
                  <a:pt x="38827" y="25496"/>
                </a:cubicBezTo>
                <a:cubicBezTo>
                  <a:pt x="38756" y="25448"/>
                  <a:pt x="38756" y="25448"/>
                  <a:pt x="38851" y="25436"/>
                </a:cubicBezTo>
                <a:cubicBezTo>
                  <a:pt x="38911" y="25436"/>
                  <a:pt x="38946" y="25413"/>
                  <a:pt x="38946" y="25365"/>
                </a:cubicBezTo>
                <a:cubicBezTo>
                  <a:pt x="38946" y="25329"/>
                  <a:pt x="38994" y="25246"/>
                  <a:pt x="39053" y="25175"/>
                </a:cubicBezTo>
                <a:cubicBezTo>
                  <a:pt x="39113" y="25091"/>
                  <a:pt x="39184" y="24948"/>
                  <a:pt x="39232" y="24841"/>
                </a:cubicBezTo>
                <a:cubicBezTo>
                  <a:pt x="39280" y="24734"/>
                  <a:pt x="39363" y="24579"/>
                  <a:pt x="39446" y="24472"/>
                </a:cubicBezTo>
                <a:cubicBezTo>
                  <a:pt x="39518" y="24365"/>
                  <a:pt x="39577" y="24246"/>
                  <a:pt x="39577" y="24198"/>
                </a:cubicBezTo>
                <a:cubicBezTo>
                  <a:pt x="39577" y="24162"/>
                  <a:pt x="39625" y="24055"/>
                  <a:pt x="39684" y="23960"/>
                </a:cubicBezTo>
                <a:cubicBezTo>
                  <a:pt x="39744" y="23877"/>
                  <a:pt x="39780" y="23770"/>
                  <a:pt x="39780" y="23746"/>
                </a:cubicBezTo>
                <a:cubicBezTo>
                  <a:pt x="39780" y="23732"/>
                  <a:pt x="39776" y="23726"/>
                  <a:pt x="39770" y="23726"/>
                </a:cubicBezTo>
                <a:cubicBezTo>
                  <a:pt x="39760" y="23726"/>
                  <a:pt x="39743" y="23744"/>
                  <a:pt x="39720" y="23781"/>
                </a:cubicBezTo>
                <a:cubicBezTo>
                  <a:pt x="39684" y="23859"/>
                  <a:pt x="39646" y="23898"/>
                  <a:pt x="39613" y="23898"/>
                </a:cubicBezTo>
                <a:cubicBezTo>
                  <a:pt x="39580" y="23898"/>
                  <a:pt x="39554" y="23859"/>
                  <a:pt x="39542" y="23781"/>
                </a:cubicBezTo>
                <a:cubicBezTo>
                  <a:pt x="39542" y="23710"/>
                  <a:pt x="39565" y="23662"/>
                  <a:pt x="39589" y="23662"/>
                </a:cubicBezTo>
                <a:cubicBezTo>
                  <a:pt x="39625" y="23662"/>
                  <a:pt x="39637" y="23639"/>
                  <a:pt x="39601" y="23591"/>
                </a:cubicBezTo>
                <a:cubicBezTo>
                  <a:pt x="39589" y="23543"/>
                  <a:pt x="39601" y="23508"/>
                  <a:pt x="39661" y="23472"/>
                </a:cubicBezTo>
                <a:cubicBezTo>
                  <a:pt x="39708" y="23448"/>
                  <a:pt x="39756" y="23400"/>
                  <a:pt x="39756" y="23365"/>
                </a:cubicBezTo>
                <a:cubicBezTo>
                  <a:pt x="39756" y="23341"/>
                  <a:pt x="39804" y="23174"/>
                  <a:pt x="39863" y="23031"/>
                </a:cubicBezTo>
                <a:cubicBezTo>
                  <a:pt x="39923" y="22877"/>
                  <a:pt x="39946" y="22686"/>
                  <a:pt x="39923" y="22615"/>
                </a:cubicBezTo>
                <a:cubicBezTo>
                  <a:pt x="39899" y="22531"/>
                  <a:pt x="39887" y="22377"/>
                  <a:pt x="39923" y="22257"/>
                </a:cubicBezTo>
                <a:cubicBezTo>
                  <a:pt x="39935" y="22138"/>
                  <a:pt x="39923" y="21996"/>
                  <a:pt x="39887" y="21936"/>
                </a:cubicBezTo>
                <a:cubicBezTo>
                  <a:pt x="39839" y="21865"/>
                  <a:pt x="39839" y="21841"/>
                  <a:pt x="39887" y="21841"/>
                </a:cubicBezTo>
                <a:cubicBezTo>
                  <a:pt x="39923" y="21841"/>
                  <a:pt x="39946" y="21865"/>
                  <a:pt x="39946" y="21900"/>
                </a:cubicBezTo>
                <a:cubicBezTo>
                  <a:pt x="39946" y="21918"/>
                  <a:pt x="39966" y="21929"/>
                  <a:pt x="39985" y="21929"/>
                </a:cubicBezTo>
                <a:cubicBezTo>
                  <a:pt x="39992" y="21929"/>
                  <a:pt x="40000" y="21927"/>
                  <a:pt x="40006" y="21924"/>
                </a:cubicBezTo>
                <a:cubicBezTo>
                  <a:pt x="40065" y="21876"/>
                  <a:pt x="40125" y="21579"/>
                  <a:pt x="40125" y="21305"/>
                </a:cubicBezTo>
                <a:cubicBezTo>
                  <a:pt x="40125" y="21186"/>
                  <a:pt x="40161" y="21079"/>
                  <a:pt x="40173" y="21067"/>
                </a:cubicBezTo>
                <a:cubicBezTo>
                  <a:pt x="40196" y="21043"/>
                  <a:pt x="40244" y="20948"/>
                  <a:pt x="40280" y="20841"/>
                </a:cubicBezTo>
                <a:cubicBezTo>
                  <a:pt x="40316" y="20674"/>
                  <a:pt x="40304" y="20626"/>
                  <a:pt x="40173" y="20507"/>
                </a:cubicBezTo>
                <a:cubicBezTo>
                  <a:pt x="40087" y="20441"/>
                  <a:pt x="40017" y="20405"/>
                  <a:pt x="39962" y="20405"/>
                </a:cubicBezTo>
                <a:cubicBezTo>
                  <a:pt x="39948" y="20405"/>
                  <a:pt x="39935" y="20407"/>
                  <a:pt x="39923" y="20412"/>
                </a:cubicBezTo>
                <a:cubicBezTo>
                  <a:pt x="39902" y="20420"/>
                  <a:pt x="39885" y="20424"/>
                  <a:pt x="39874" y="20424"/>
                </a:cubicBezTo>
                <a:cubicBezTo>
                  <a:pt x="39854" y="20424"/>
                  <a:pt x="39852" y="20411"/>
                  <a:pt x="39875" y="20388"/>
                </a:cubicBezTo>
                <a:cubicBezTo>
                  <a:pt x="39899" y="20364"/>
                  <a:pt x="39935" y="20293"/>
                  <a:pt x="39923" y="20233"/>
                </a:cubicBezTo>
                <a:cubicBezTo>
                  <a:pt x="39923" y="20180"/>
                  <a:pt x="39932" y="20136"/>
                  <a:pt x="39951" y="20136"/>
                </a:cubicBezTo>
                <a:cubicBezTo>
                  <a:pt x="39953" y="20136"/>
                  <a:pt x="39956" y="20137"/>
                  <a:pt x="39958" y="20138"/>
                </a:cubicBezTo>
                <a:cubicBezTo>
                  <a:pt x="39994" y="20138"/>
                  <a:pt x="40018" y="20198"/>
                  <a:pt x="40018" y="20257"/>
                </a:cubicBezTo>
                <a:cubicBezTo>
                  <a:pt x="40018" y="20304"/>
                  <a:pt x="40033" y="20336"/>
                  <a:pt x="40050" y="20336"/>
                </a:cubicBezTo>
                <a:cubicBezTo>
                  <a:pt x="40055" y="20336"/>
                  <a:pt x="40060" y="20334"/>
                  <a:pt x="40065" y="20329"/>
                </a:cubicBezTo>
                <a:cubicBezTo>
                  <a:pt x="40079" y="20324"/>
                  <a:pt x="40090" y="20322"/>
                  <a:pt x="40099" y="20322"/>
                </a:cubicBezTo>
                <a:cubicBezTo>
                  <a:pt x="40115" y="20322"/>
                  <a:pt x="40125" y="20330"/>
                  <a:pt x="40125" y="20352"/>
                </a:cubicBezTo>
                <a:cubicBezTo>
                  <a:pt x="40129" y="20394"/>
                  <a:pt x="40142" y="20413"/>
                  <a:pt x="40160" y="20413"/>
                </a:cubicBezTo>
                <a:cubicBezTo>
                  <a:pt x="40199" y="20413"/>
                  <a:pt x="40259" y="20327"/>
                  <a:pt x="40292" y="20198"/>
                </a:cubicBezTo>
                <a:cubicBezTo>
                  <a:pt x="40351" y="19960"/>
                  <a:pt x="40351" y="19852"/>
                  <a:pt x="40256" y="19852"/>
                </a:cubicBezTo>
                <a:cubicBezTo>
                  <a:pt x="40232" y="19852"/>
                  <a:pt x="40220" y="19912"/>
                  <a:pt x="40244" y="19995"/>
                </a:cubicBezTo>
                <a:cubicBezTo>
                  <a:pt x="40276" y="20059"/>
                  <a:pt x="40281" y="20091"/>
                  <a:pt x="40263" y="20091"/>
                </a:cubicBezTo>
                <a:cubicBezTo>
                  <a:pt x="40255" y="20091"/>
                  <a:pt x="40240" y="20083"/>
                  <a:pt x="40220" y="20067"/>
                </a:cubicBezTo>
                <a:cubicBezTo>
                  <a:pt x="40119" y="19976"/>
                  <a:pt x="40167" y="19779"/>
                  <a:pt x="40274" y="19779"/>
                </a:cubicBezTo>
                <a:cubicBezTo>
                  <a:pt x="40279" y="19779"/>
                  <a:pt x="40286" y="19780"/>
                  <a:pt x="40292" y="19781"/>
                </a:cubicBezTo>
                <a:cubicBezTo>
                  <a:pt x="40304" y="19784"/>
                  <a:pt x="40316" y="19786"/>
                  <a:pt x="40327" y="19786"/>
                </a:cubicBezTo>
                <a:cubicBezTo>
                  <a:pt x="40356" y="19786"/>
                  <a:pt x="40375" y="19775"/>
                  <a:pt x="40375" y="19757"/>
                </a:cubicBezTo>
                <a:cubicBezTo>
                  <a:pt x="40375" y="19721"/>
                  <a:pt x="40316" y="19674"/>
                  <a:pt x="40256" y="19662"/>
                </a:cubicBezTo>
                <a:cubicBezTo>
                  <a:pt x="40113" y="19638"/>
                  <a:pt x="40077" y="19376"/>
                  <a:pt x="40196" y="19317"/>
                </a:cubicBezTo>
                <a:cubicBezTo>
                  <a:pt x="40244" y="19305"/>
                  <a:pt x="40292" y="19233"/>
                  <a:pt x="40280" y="19174"/>
                </a:cubicBezTo>
                <a:cubicBezTo>
                  <a:pt x="40280" y="19114"/>
                  <a:pt x="40292" y="19043"/>
                  <a:pt x="40316" y="19019"/>
                </a:cubicBezTo>
                <a:cubicBezTo>
                  <a:pt x="40363" y="18995"/>
                  <a:pt x="40351" y="18948"/>
                  <a:pt x="40304" y="18876"/>
                </a:cubicBezTo>
                <a:cubicBezTo>
                  <a:pt x="40244" y="18781"/>
                  <a:pt x="40256" y="18757"/>
                  <a:pt x="40339" y="18757"/>
                </a:cubicBezTo>
                <a:cubicBezTo>
                  <a:pt x="40375" y="18757"/>
                  <a:pt x="40423" y="18709"/>
                  <a:pt x="40423" y="18662"/>
                </a:cubicBezTo>
                <a:cubicBezTo>
                  <a:pt x="40423" y="18626"/>
                  <a:pt x="40423" y="18531"/>
                  <a:pt x="40435" y="18483"/>
                </a:cubicBezTo>
                <a:cubicBezTo>
                  <a:pt x="40449" y="18440"/>
                  <a:pt x="40446" y="18419"/>
                  <a:pt x="40429" y="18419"/>
                </a:cubicBezTo>
                <a:cubicBezTo>
                  <a:pt x="40417" y="18419"/>
                  <a:pt x="40399" y="18428"/>
                  <a:pt x="40375" y="18447"/>
                </a:cubicBezTo>
                <a:cubicBezTo>
                  <a:pt x="40356" y="18455"/>
                  <a:pt x="40341" y="18459"/>
                  <a:pt x="40330" y="18459"/>
                </a:cubicBezTo>
                <a:cubicBezTo>
                  <a:pt x="40305" y="18459"/>
                  <a:pt x="40299" y="18441"/>
                  <a:pt x="40316" y="18400"/>
                </a:cubicBezTo>
                <a:cubicBezTo>
                  <a:pt x="40334" y="18353"/>
                  <a:pt x="40375" y="18321"/>
                  <a:pt x="40438" y="18321"/>
                </a:cubicBezTo>
                <a:cubicBezTo>
                  <a:pt x="40455" y="18321"/>
                  <a:pt x="40474" y="18323"/>
                  <a:pt x="40494" y="18328"/>
                </a:cubicBezTo>
                <a:cubicBezTo>
                  <a:pt x="40521" y="18331"/>
                  <a:pt x="40543" y="18333"/>
                  <a:pt x="40562" y="18333"/>
                </a:cubicBezTo>
                <a:cubicBezTo>
                  <a:pt x="40626" y="18333"/>
                  <a:pt x="40641" y="18315"/>
                  <a:pt x="40613" y="18269"/>
                </a:cubicBezTo>
                <a:cubicBezTo>
                  <a:pt x="40604" y="18232"/>
                  <a:pt x="40558" y="18202"/>
                  <a:pt x="40510" y="18202"/>
                </a:cubicBezTo>
                <a:cubicBezTo>
                  <a:pt x="40497" y="18202"/>
                  <a:pt x="40483" y="18204"/>
                  <a:pt x="40470" y="18209"/>
                </a:cubicBezTo>
                <a:cubicBezTo>
                  <a:pt x="40462" y="18211"/>
                  <a:pt x="40454" y="18212"/>
                  <a:pt x="40447" y="18212"/>
                </a:cubicBezTo>
                <a:cubicBezTo>
                  <a:pt x="40396" y="18212"/>
                  <a:pt x="40351" y="18181"/>
                  <a:pt x="40351" y="18150"/>
                </a:cubicBezTo>
                <a:cubicBezTo>
                  <a:pt x="40351" y="18113"/>
                  <a:pt x="40358" y="18098"/>
                  <a:pt x="40377" y="18098"/>
                </a:cubicBezTo>
                <a:cubicBezTo>
                  <a:pt x="40383" y="18098"/>
                  <a:pt x="40390" y="18099"/>
                  <a:pt x="40399" y="18102"/>
                </a:cubicBezTo>
                <a:cubicBezTo>
                  <a:pt x="40403" y="18104"/>
                  <a:pt x="40407" y="18105"/>
                  <a:pt x="40412" y="18105"/>
                </a:cubicBezTo>
                <a:cubicBezTo>
                  <a:pt x="40434" y="18105"/>
                  <a:pt x="40460" y="18082"/>
                  <a:pt x="40470" y="18043"/>
                </a:cubicBezTo>
                <a:cubicBezTo>
                  <a:pt x="40476" y="18013"/>
                  <a:pt x="40482" y="17998"/>
                  <a:pt x="40487" y="17998"/>
                </a:cubicBezTo>
                <a:cubicBezTo>
                  <a:pt x="40491" y="17998"/>
                  <a:pt x="40494" y="18013"/>
                  <a:pt x="40494" y="18043"/>
                </a:cubicBezTo>
                <a:cubicBezTo>
                  <a:pt x="40503" y="18094"/>
                  <a:pt x="40517" y="18116"/>
                  <a:pt x="40532" y="18116"/>
                </a:cubicBezTo>
                <a:cubicBezTo>
                  <a:pt x="40560" y="18116"/>
                  <a:pt x="40589" y="18043"/>
                  <a:pt x="40589" y="17936"/>
                </a:cubicBezTo>
                <a:cubicBezTo>
                  <a:pt x="40589" y="17831"/>
                  <a:pt x="40585" y="17792"/>
                  <a:pt x="40561" y="17792"/>
                </a:cubicBezTo>
                <a:cubicBezTo>
                  <a:pt x="40546" y="17792"/>
                  <a:pt x="40525" y="17806"/>
                  <a:pt x="40494" y="17828"/>
                </a:cubicBezTo>
                <a:cubicBezTo>
                  <a:pt x="40472" y="17846"/>
                  <a:pt x="40458" y="17856"/>
                  <a:pt x="40454" y="17856"/>
                </a:cubicBezTo>
                <a:cubicBezTo>
                  <a:pt x="40446" y="17856"/>
                  <a:pt x="40466" y="17829"/>
                  <a:pt x="40518" y="17769"/>
                </a:cubicBezTo>
                <a:cubicBezTo>
                  <a:pt x="40576" y="17682"/>
                  <a:pt x="40630" y="17630"/>
                  <a:pt x="40649" y="17630"/>
                </a:cubicBezTo>
                <a:lnTo>
                  <a:pt x="40649" y="17630"/>
                </a:lnTo>
                <a:cubicBezTo>
                  <a:pt x="40662" y="17630"/>
                  <a:pt x="40660" y="17651"/>
                  <a:pt x="40637" y="17697"/>
                </a:cubicBezTo>
                <a:cubicBezTo>
                  <a:pt x="40613" y="17733"/>
                  <a:pt x="40637" y="17757"/>
                  <a:pt x="40661" y="17757"/>
                </a:cubicBezTo>
                <a:cubicBezTo>
                  <a:pt x="40756" y="17757"/>
                  <a:pt x="40732" y="17686"/>
                  <a:pt x="40613" y="17578"/>
                </a:cubicBezTo>
                <a:cubicBezTo>
                  <a:pt x="40553" y="17510"/>
                  <a:pt x="40531" y="17486"/>
                  <a:pt x="40547" y="17486"/>
                </a:cubicBezTo>
                <a:lnTo>
                  <a:pt x="40547" y="17486"/>
                </a:lnTo>
                <a:cubicBezTo>
                  <a:pt x="40556" y="17486"/>
                  <a:pt x="40578" y="17494"/>
                  <a:pt x="40613" y="17507"/>
                </a:cubicBezTo>
                <a:cubicBezTo>
                  <a:pt x="40633" y="17510"/>
                  <a:pt x="40649" y="17511"/>
                  <a:pt x="40661" y="17511"/>
                </a:cubicBezTo>
                <a:cubicBezTo>
                  <a:pt x="40701" y="17511"/>
                  <a:pt x="40706" y="17496"/>
                  <a:pt x="40697" y="17459"/>
                </a:cubicBezTo>
                <a:cubicBezTo>
                  <a:pt x="40673" y="17412"/>
                  <a:pt x="40708" y="17388"/>
                  <a:pt x="40768" y="17376"/>
                </a:cubicBezTo>
                <a:cubicBezTo>
                  <a:pt x="40827" y="17376"/>
                  <a:pt x="40851" y="17293"/>
                  <a:pt x="40839" y="17114"/>
                </a:cubicBezTo>
                <a:cubicBezTo>
                  <a:pt x="40829" y="16995"/>
                  <a:pt x="40837" y="16896"/>
                  <a:pt x="40839" y="16896"/>
                </a:cubicBezTo>
                <a:lnTo>
                  <a:pt x="40839" y="16896"/>
                </a:lnTo>
                <a:cubicBezTo>
                  <a:pt x="40839" y="16896"/>
                  <a:pt x="40839" y="16897"/>
                  <a:pt x="40839" y="16900"/>
                </a:cubicBezTo>
                <a:cubicBezTo>
                  <a:pt x="40840" y="16900"/>
                  <a:pt x="40841" y="16901"/>
                  <a:pt x="40841" y="16901"/>
                </a:cubicBezTo>
                <a:cubicBezTo>
                  <a:pt x="40857" y="16901"/>
                  <a:pt x="40915" y="16785"/>
                  <a:pt x="40994" y="16638"/>
                </a:cubicBezTo>
                <a:cubicBezTo>
                  <a:pt x="41078" y="16435"/>
                  <a:pt x="41089" y="16340"/>
                  <a:pt x="41054" y="16257"/>
                </a:cubicBezTo>
                <a:cubicBezTo>
                  <a:pt x="40994" y="16162"/>
                  <a:pt x="41006" y="16090"/>
                  <a:pt x="41125" y="15911"/>
                </a:cubicBezTo>
                <a:cubicBezTo>
                  <a:pt x="41197" y="15781"/>
                  <a:pt x="41292" y="15554"/>
                  <a:pt x="41316" y="15423"/>
                </a:cubicBezTo>
                <a:cubicBezTo>
                  <a:pt x="41363" y="15197"/>
                  <a:pt x="41363" y="15173"/>
                  <a:pt x="41292" y="15173"/>
                </a:cubicBezTo>
                <a:cubicBezTo>
                  <a:pt x="41232" y="15173"/>
                  <a:pt x="41208" y="15126"/>
                  <a:pt x="41208" y="14995"/>
                </a:cubicBezTo>
                <a:cubicBezTo>
                  <a:pt x="41208" y="14899"/>
                  <a:pt x="41197" y="14816"/>
                  <a:pt x="41173" y="14816"/>
                </a:cubicBezTo>
                <a:cubicBezTo>
                  <a:pt x="41089" y="14816"/>
                  <a:pt x="40887" y="14959"/>
                  <a:pt x="40732" y="15090"/>
                </a:cubicBezTo>
                <a:cubicBezTo>
                  <a:pt x="40673" y="15149"/>
                  <a:pt x="40542" y="15233"/>
                  <a:pt x="40470" y="15245"/>
                </a:cubicBezTo>
                <a:cubicBezTo>
                  <a:pt x="40375" y="15257"/>
                  <a:pt x="40292" y="15304"/>
                  <a:pt x="40256" y="15328"/>
                </a:cubicBezTo>
                <a:cubicBezTo>
                  <a:pt x="40220" y="15388"/>
                  <a:pt x="39982" y="15888"/>
                  <a:pt x="39839" y="16209"/>
                </a:cubicBezTo>
                <a:cubicBezTo>
                  <a:pt x="39815" y="16304"/>
                  <a:pt x="39708" y="16483"/>
                  <a:pt x="39637" y="16626"/>
                </a:cubicBezTo>
                <a:cubicBezTo>
                  <a:pt x="39565" y="16757"/>
                  <a:pt x="39482" y="16912"/>
                  <a:pt x="39506" y="16959"/>
                </a:cubicBezTo>
                <a:cubicBezTo>
                  <a:pt x="39506" y="16983"/>
                  <a:pt x="39458" y="17090"/>
                  <a:pt x="39411" y="17174"/>
                </a:cubicBezTo>
                <a:cubicBezTo>
                  <a:pt x="39232" y="17507"/>
                  <a:pt x="39184" y="17590"/>
                  <a:pt x="38803" y="18543"/>
                </a:cubicBezTo>
                <a:cubicBezTo>
                  <a:pt x="38589" y="19067"/>
                  <a:pt x="38327" y="19710"/>
                  <a:pt x="38220" y="19960"/>
                </a:cubicBezTo>
                <a:cubicBezTo>
                  <a:pt x="38116" y="20226"/>
                  <a:pt x="38045" y="20424"/>
                  <a:pt x="38053" y="20424"/>
                </a:cubicBezTo>
                <a:cubicBezTo>
                  <a:pt x="38053" y="20424"/>
                  <a:pt x="38053" y="20424"/>
                  <a:pt x="38053" y="20424"/>
                </a:cubicBezTo>
                <a:lnTo>
                  <a:pt x="38053" y="20424"/>
                </a:lnTo>
                <a:cubicBezTo>
                  <a:pt x="38077" y="20424"/>
                  <a:pt x="38041" y="20495"/>
                  <a:pt x="37982" y="20603"/>
                </a:cubicBezTo>
                <a:cubicBezTo>
                  <a:pt x="37922" y="20710"/>
                  <a:pt x="37875" y="20793"/>
                  <a:pt x="37875" y="20829"/>
                </a:cubicBezTo>
                <a:cubicBezTo>
                  <a:pt x="37875" y="20888"/>
                  <a:pt x="37637" y="21519"/>
                  <a:pt x="37268" y="22436"/>
                </a:cubicBezTo>
                <a:cubicBezTo>
                  <a:pt x="36889" y="23355"/>
                  <a:pt x="36472" y="23881"/>
                  <a:pt x="36131" y="23881"/>
                </a:cubicBezTo>
                <a:cubicBezTo>
                  <a:pt x="36096" y="23881"/>
                  <a:pt x="36062" y="23876"/>
                  <a:pt x="36029" y="23865"/>
                </a:cubicBezTo>
                <a:cubicBezTo>
                  <a:pt x="35970" y="23841"/>
                  <a:pt x="35898" y="23817"/>
                  <a:pt x="35851" y="23817"/>
                </a:cubicBezTo>
                <a:cubicBezTo>
                  <a:pt x="35815" y="23817"/>
                  <a:pt x="35696" y="23746"/>
                  <a:pt x="35589" y="23662"/>
                </a:cubicBezTo>
                <a:cubicBezTo>
                  <a:pt x="35482" y="23591"/>
                  <a:pt x="35363" y="23531"/>
                  <a:pt x="35315" y="23531"/>
                </a:cubicBezTo>
                <a:cubicBezTo>
                  <a:pt x="35279" y="23531"/>
                  <a:pt x="35232" y="23508"/>
                  <a:pt x="35232" y="23448"/>
                </a:cubicBezTo>
                <a:cubicBezTo>
                  <a:pt x="35232" y="23400"/>
                  <a:pt x="35196" y="23353"/>
                  <a:pt x="35172" y="23353"/>
                </a:cubicBezTo>
                <a:cubicBezTo>
                  <a:pt x="35112" y="23353"/>
                  <a:pt x="34696" y="23091"/>
                  <a:pt x="34446" y="22877"/>
                </a:cubicBezTo>
                <a:cubicBezTo>
                  <a:pt x="34339" y="22793"/>
                  <a:pt x="34184" y="22710"/>
                  <a:pt x="34112" y="22698"/>
                </a:cubicBezTo>
                <a:cubicBezTo>
                  <a:pt x="34041" y="22686"/>
                  <a:pt x="33981" y="22650"/>
                  <a:pt x="33993" y="22627"/>
                </a:cubicBezTo>
                <a:cubicBezTo>
                  <a:pt x="33993" y="22591"/>
                  <a:pt x="33815" y="22412"/>
                  <a:pt x="33577" y="22210"/>
                </a:cubicBezTo>
                <a:cubicBezTo>
                  <a:pt x="33338" y="21996"/>
                  <a:pt x="33148" y="21805"/>
                  <a:pt x="33148" y="21781"/>
                </a:cubicBezTo>
                <a:cubicBezTo>
                  <a:pt x="33148" y="21746"/>
                  <a:pt x="33100" y="21722"/>
                  <a:pt x="33053" y="21722"/>
                </a:cubicBezTo>
                <a:cubicBezTo>
                  <a:pt x="33017" y="21722"/>
                  <a:pt x="32969" y="21674"/>
                  <a:pt x="32969" y="21603"/>
                </a:cubicBezTo>
                <a:cubicBezTo>
                  <a:pt x="32969" y="21519"/>
                  <a:pt x="32922" y="21460"/>
                  <a:pt x="32862" y="21448"/>
                </a:cubicBezTo>
                <a:cubicBezTo>
                  <a:pt x="32815" y="21436"/>
                  <a:pt x="32779" y="21388"/>
                  <a:pt x="32755" y="21341"/>
                </a:cubicBezTo>
                <a:cubicBezTo>
                  <a:pt x="32755" y="21309"/>
                  <a:pt x="32736" y="21267"/>
                  <a:pt x="32707" y="21267"/>
                </a:cubicBezTo>
                <a:cubicBezTo>
                  <a:pt x="32703" y="21267"/>
                  <a:pt x="32699" y="21268"/>
                  <a:pt x="32696" y="21269"/>
                </a:cubicBezTo>
                <a:cubicBezTo>
                  <a:pt x="32672" y="21269"/>
                  <a:pt x="32636" y="21305"/>
                  <a:pt x="32636" y="21329"/>
                </a:cubicBezTo>
                <a:cubicBezTo>
                  <a:pt x="32636" y="21365"/>
                  <a:pt x="32612" y="21388"/>
                  <a:pt x="32553" y="21388"/>
                </a:cubicBezTo>
                <a:cubicBezTo>
                  <a:pt x="32505" y="21388"/>
                  <a:pt x="32457" y="21365"/>
                  <a:pt x="32457" y="21317"/>
                </a:cubicBezTo>
                <a:cubicBezTo>
                  <a:pt x="32457" y="21269"/>
                  <a:pt x="32398" y="21198"/>
                  <a:pt x="32326" y="21162"/>
                </a:cubicBezTo>
                <a:cubicBezTo>
                  <a:pt x="32255" y="21138"/>
                  <a:pt x="32207" y="21067"/>
                  <a:pt x="32195" y="21031"/>
                </a:cubicBezTo>
                <a:cubicBezTo>
                  <a:pt x="32195" y="20984"/>
                  <a:pt x="32160" y="20960"/>
                  <a:pt x="32136" y="20960"/>
                </a:cubicBezTo>
                <a:cubicBezTo>
                  <a:pt x="32100" y="20960"/>
                  <a:pt x="32076" y="20924"/>
                  <a:pt x="32076" y="20888"/>
                </a:cubicBezTo>
                <a:cubicBezTo>
                  <a:pt x="32076" y="20852"/>
                  <a:pt x="32042" y="20836"/>
                  <a:pt x="31993" y="20836"/>
                </a:cubicBezTo>
                <a:cubicBezTo>
                  <a:pt x="31978" y="20836"/>
                  <a:pt x="31962" y="20838"/>
                  <a:pt x="31945" y="20841"/>
                </a:cubicBezTo>
                <a:cubicBezTo>
                  <a:pt x="31917" y="20848"/>
                  <a:pt x="31892" y="20852"/>
                  <a:pt x="31872" y="20852"/>
                </a:cubicBezTo>
                <a:cubicBezTo>
                  <a:pt x="31825" y="20852"/>
                  <a:pt x="31799" y="20831"/>
                  <a:pt x="31791" y="20781"/>
                </a:cubicBezTo>
                <a:cubicBezTo>
                  <a:pt x="31791" y="20742"/>
                  <a:pt x="31799" y="20719"/>
                  <a:pt x="31822" y="20719"/>
                </a:cubicBezTo>
                <a:cubicBezTo>
                  <a:pt x="31827" y="20719"/>
                  <a:pt x="31832" y="20720"/>
                  <a:pt x="31838" y="20722"/>
                </a:cubicBezTo>
                <a:cubicBezTo>
                  <a:pt x="31847" y="20727"/>
                  <a:pt x="31854" y="20730"/>
                  <a:pt x="31860" y="20730"/>
                </a:cubicBezTo>
                <a:cubicBezTo>
                  <a:pt x="31903" y="20730"/>
                  <a:pt x="31876" y="20594"/>
                  <a:pt x="31803" y="20531"/>
                </a:cubicBezTo>
                <a:cubicBezTo>
                  <a:pt x="31777" y="20511"/>
                  <a:pt x="31758" y="20499"/>
                  <a:pt x="31741" y="20499"/>
                </a:cubicBezTo>
                <a:cubicBezTo>
                  <a:pt x="31718" y="20499"/>
                  <a:pt x="31699" y="20519"/>
                  <a:pt x="31672" y="20567"/>
                </a:cubicBezTo>
                <a:cubicBezTo>
                  <a:pt x="31643" y="20615"/>
                  <a:pt x="31618" y="20641"/>
                  <a:pt x="31594" y="20641"/>
                </a:cubicBezTo>
                <a:cubicBezTo>
                  <a:pt x="31558" y="20641"/>
                  <a:pt x="31524" y="20583"/>
                  <a:pt x="31481" y="20448"/>
                </a:cubicBezTo>
                <a:cubicBezTo>
                  <a:pt x="31443" y="20352"/>
                  <a:pt x="31443" y="20310"/>
                  <a:pt x="31470" y="20310"/>
                </a:cubicBezTo>
                <a:lnTo>
                  <a:pt x="31470" y="20310"/>
                </a:lnTo>
                <a:cubicBezTo>
                  <a:pt x="31476" y="20310"/>
                  <a:pt x="31484" y="20312"/>
                  <a:pt x="31493" y="20317"/>
                </a:cubicBezTo>
                <a:cubicBezTo>
                  <a:pt x="31510" y="20321"/>
                  <a:pt x="31525" y="20324"/>
                  <a:pt x="31536" y="20324"/>
                </a:cubicBezTo>
                <a:cubicBezTo>
                  <a:pt x="31555" y="20324"/>
                  <a:pt x="31564" y="20316"/>
                  <a:pt x="31564" y="20293"/>
                </a:cubicBezTo>
                <a:cubicBezTo>
                  <a:pt x="31564" y="20257"/>
                  <a:pt x="31529" y="20233"/>
                  <a:pt x="31481" y="20233"/>
                </a:cubicBezTo>
                <a:cubicBezTo>
                  <a:pt x="31433" y="20233"/>
                  <a:pt x="31386" y="20257"/>
                  <a:pt x="31386" y="20293"/>
                </a:cubicBezTo>
                <a:cubicBezTo>
                  <a:pt x="31386" y="20317"/>
                  <a:pt x="31362" y="20352"/>
                  <a:pt x="31302" y="20352"/>
                </a:cubicBezTo>
                <a:cubicBezTo>
                  <a:pt x="31255" y="20352"/>
                  <a:pt x="31207" y="20305"/>
                  <a:pt x="31207" y="20245"/>
                </a:cubicBezTo>
                <a:cubicBezTo>
                  <a:pt x="31207" y="20186"/>
                  <a:pt x="31148" y="20067"/>
                  <a:pt x="31076" y="20007"/>
                </a:cubicBezTo>
                <a:cubicBezTo>
                  <a:pt x="30957" y="19888"/>
                  <a:pt x="30957" y="19876"/>
                  <a:pt x="31029" y="19769"/>
                </a:cubicBezTo>
                <a:cubicBezTo>
                  <a:pt x="31112" y="19662"/>
                  <a:pt x="31112" y="19662"/>
                  <a:pt x="31017" y="19662"/>
                </a:cubicBezTo>
                <a:cubicBezTo>
                  <a:pt x="30969" y="19662"/>
                  <a:pt x="30910" y="19698"/>
                  <a:pt x="30886" y="19733"/>
                </a:cubicBezTo>
                <a:cubicBezTo>
                  <a:pt x="30864" y="19777"/>
                  <a:pt x="30830" y="19798"/>
                  <a:pt x="30799" y="19798"/>
                </a:cubicBezTo>
                <a:cubicBezTo>
                  <a:pt x="30763" y="19798"/>
                  <a:pt x="30731" y="19768"/>
                  <a:pt x="30731" y="19710"/>
                </a:cubicBezTo>
                <a:cubicBezTo>
                  <a:pt x="30731" y="19662"/>
                  <a:pt x="30695" y="19614"/>
                  <a:pt x="30648" y="19614"/>
                </a:cubicBezTo>
                <a:cubicBezTo>
                  <a:pt x="30576" y="19614"/>
                  <a:pt x="30481" y="19495"/>
                  <a:pt x="30457" y="19400"/>
                </a:cubicBezTo>
                <a:cubicBezTo>
                  <a:pt x="30457" y="19376"/>
                  <a:pt x="30374" y="19305"/>
                  <a:pt x="30302" y="19245"/>
                </a:cubicBezTo>
                <a:cubicBezTo>
                  <a:pt x="30159" y="19138"/>
                  <a:pt x="30100" y="18959"/>
                  <a:pt x="30159" y="18840"/>
                </a:cubicBezTo>
                <a:cubicBezTo>
                  <a:pt x="30183" y="18805"/>
                  <a:pt x="30159" y="18721"/>
                  <a:pt x="30100" y="18650"/>
                </a:cubicBezTo>
                <a:cubicBezTo>
                  <a:pt x="30040" y="18590"/>
                  <a:pt x="30005" y="18519"/>
                  <a:pt x="30017" y="18483"/>
                </a:cubicBezTo>
                <a:cubicBezTo>
                  <a:pt x="30040" y="18459"/>
                  <a:pt x="30017" y="18424"/>
                  <a:pt x="29957" y="18424"/>
                </a:cubicBezTo>
                <a:cubicBezTo>
                  <a:pt x="29909" y="18424"/>
                  <a:pt x="29874" y="18459"/>
                  <a:pt x="29874" y="18507"/>
                </a:cubicBezTo>
                <a:cubicBezTo>
                  <a:pt x="29874" y="18537"/>
                  <a:pt x="29871" y="18552"/>
                  <a:pt x="29860" y="18552"/>
                </a:cubicBezTo>
                <a:cubicBezTo>
                  <a:pt x="29850" y="18552"/>
                  <a:pt x="29832" y="18537"/>
                  <a:pt x="29802" y="18507"/>
                </a:cubicBezTo>
                <a:cubicBezTo>
                  <a:pt x="29743" y="18447"/>
                  <a:pt x="29743" y="18412"/>
                  <a:pt x="29778" y="18328"/>
                </a:cubicBezTo>
                <a:cubicBezTo>
                  <a:pt x="29826" y="18245"/>
                  <a:pt x="29826" y="18186"/>
                  <a:pt x="29778" y="18174"/>
                </a:cubicBezTo>
                <a:cubicBezTo>
                  <a:pt x="29755" y="18162"/>
                  <a:pt x="29719" y="18102"/>
                  <a:pt x="29719" y="18055"/>
                </a:cubicBezTo>
                <a:cubicBezTo>
                  <a:pt x="29719" y="17983"/>
                  <a:pt x="29659" y="17924"/>
                  <a:pt x="29326" y="17566"/>
                </a:cubicBezTo>
                <a:cubicBezTo>
                  <a:pt x="29231" y="17471"/>
                  <a:pt x="29100" y="17316"/>
                  <a:pt x="29052" y="17221"/>
                </a:cubicBezTo>
                <a:cubicBezTo>
                  <a:pt x="28993" y="17138"/>
                  <a:pt x="28850" y="16959"/>
                  <a:pt x="28731" y="16840"/>
                </a:cubicBezTo>
                <a:cubicBezTo>
                  <a:pt x="28612" y="16721"/>
                  <a:pt x="28516" y="16602"/>
                  <a:pt x="28516" y="16578"/>
                </a:cubicBezTo>
                <a:cubicBezTo>
                  <a:pt x="28528" y="16566"/>
                  <a:pt x="28469" y="16495"/>
                  <a:pt x="28397" y="16423"/>
                </a:cubicBezTo>
                <a:cubicBezTo>
                  <a:pt x="28219" y="16257"/>
                  <a:pt x="27957" y="15792"/>
                  <a:pt x="27933" y="15650"/>
                </a:cubicBezTo>
                <a:cubicBezTo>
                  <a:pt x="27933" y="15554"/>
                  <a:pt x="27897" y="15507"/>
                  <a:pt x="27838" y="15507"/>
                </a:cubicBezTo>
                <a:cubicBezTo>
                  <a:pt x="27778" y="15507"/>
                  <a:pt x="27743" y="15483"/>
                  <a:pt x="27778" y="15388"/>
                </a:cubicBezTo>
                <a:cubicBezTo>
                  <a:pt x="27787" y="15329"/>
                  <a:pt x="27789" y="15305"/>
                  <a:pt x="27764" y="15305"/>
                </a:cubicBezTo>
                <a:cubicBezTo>
                  <a:pt x="27754" y="15305"/>
                  <a:pt x="27739" y="15309"/>
                  <a:pt x="27719" y="15316"/>
                </a:cubicBezTo>
                <a:cubicBezTo>
                  <a:pt x="27706" y="15326"/>
                  <a:pt x="27689" y="15330"/>
                  <a:pt x="27670" y="15330"/>
                </a:cubicBezTo>
                <a:cubicBezTo>
                  <a:pt x="27620" y="15330"/>
                  <a:pt x="27556" y="15300"/>
                  <a:pt x="27504" y="15257"/>
                </a:cubicBezTo>
                <a:cubicBezTo>
                  <a:pt x="27362" y="15138"/>
                  <a:pt x="27147" y="14757"/>
                  <a:pt x="27195" y="14661"/>
                </a:cubicBezTo>
                <a:cubicBezTo>
                  <a:pt x="27242" y="14590"/>
                  <a:pt x="27028" y="14197"/>
                  <a:pt x="26957" y="14197"/>
                </a:cubicBezTo>
                <a:cubicBezTo>
                  <a:pt x="26921" y="14197"/>
                  <a:pt x="26897" y="14173"/>
                  <a:pt x="26897" y="14126"/>
                </a:cubicBezTo>
                <a:cubicBezTo>
                  <a:pt x="26885" y="13983"/>
                  <a:pt x="26730" y="13756"/>
                  <a:pt x="26659" y="13756"/>
                </a:cubicBezTo>
                <a:cubicBezTo>
                  <a:pt x="26611" y="13756"/>
                  <a:pt x="26564" y="13709"/>
                  <a:pt x="26564" y="13649"/>
                </a:cubicBezTo>
                <a:cubicBezTo>
                  <a:pt x="26564" y="13590"/>
                  <a:pt x="26540" y="13530"/>
                  <a:pt x="26504" y="13518"/>
                </a:cubicBezTo>
                <a:cubicBezTo>
                  <a:pt x="26480" y="13506"/>
                  <a:pt x="26385" y="13387"/>
                  <a:pt x="26302" y="13233"/>
                </a:cubicBezTo>
                <a:cubicBezTo>
                  <a:pt x="26207" y="13090"/>
                  <a:pt x="26123" y="12971"/>
                  <a:pt x="26088" y="12971"/>
                </a:cubicBezTo>
                <a:cubicBezTo>
                  <a:pt x="26064" y="12971"/>
                  <a:pt x="26028" y="12911"/>
                  <a:pt x="26028" y="12828"/>
                </a:cubicBezTo>
                <a:cubicBezTo>
                  <a:pt x="26028" y="12756"/>
                  <a:pt x="25980" y="12685"/>
                  <a:pt x="25945" y="12673"/>
                </a:cubicBezTo>
                <a:cubicBezTo>
                  <a:pt x="25897" y="12649"/>
                  <a:pt x="25873" y="12566"/>
                  <a:pt x="25873" y="12435"/>
                </a:cubicBezTo>
                <a:cubicBezTo>
                  <a:pt x="25873" y="12232"/>
                  <a:pt x="25849" y="12209"/>
                  <a:pt x="25718" y="12161"/>
                </a:cubicBezTo>
                <a:cubicBezTo>
                  <a:pt x="25611" y="12113"/>
                  <a:pt x="25552" y="12054"/>
                  <a:pt x="25552" y="11971"/>
                </a:cubicBezTo>
                <a:cubicBezTo>
                  <a:pt x="25552" y="11875"/>
                  <a:pt x="25516" y="11840"/>
                  <a:pt x="25457" y="11840"/>
                </a:cubicBezTo>
                <a:cubicBezTo>
                  <a:pt x="25409" y="11840"/>
                  <a:pt x="25361" y="11816"/>
                  <a:pt x="25361" y="11792"/>
                </a:cubicBezTo>
                <a:cubicBezTo>
                  <a:pt x="25373" y="11637"/>
                  <a:pt x="25314" y="11518"/>
                  <a:pt x="25171" y="11399"/>
                </a:cubicBezTo>
                <a:cubicBezTo>
                  <a:pt x="25076" y="11328"/>
                  <a:pt x="25004" y="11256"/>
                  <a:pt x="25004" y="11220"/>
                </a:cubicBezTo>
                <a:cubicBezTo>
                  <a:pt x="24982" y="11132"/>
                  <a:pt x="24848" y="11003"/>
                  <a:pt x="24771" y="11003"/>
                </a:cubicBezTo>
                <a:cubicBezTo>
                  <a:pt x="24765" y="11003"/>
                  <a:pt x="24759" y="11004"/>
                  <a:pt x="24754" y="11006"/>
                </a:cubicBezTo>
                <a:cubicBezTo>
                  <a:pt x="24749" y="11007"/>
                  <a:pt x="24744" y="11008"/>
                  <a:pt x="24739" y="11008"/>
                </a:cubicBezTo>
                <a:cubicBezTo>
                  <a:pt x="24697" y="11008"/>
                  <a:pt x="24658" y="10964"/>
                  <a:pt x="24647" y="10911"/>
                </a:cubicBezTo>
                <a:cubicBezTo>
                  <a:pt x="24637" y="10861"/>
                  <a:pt x="24644" y="10836"/>
                  <a:pt x="24667" y="10836"/>
                </a:cubicBezTo>
                <a:cubicBezTo>
                  <a:pt x="24671" y="10836"/>
                  <a:pt x="24677" y="10837"/>
                  <a:pt x="24683" y="10839"/>
                </a:cubicBezTo>
                <a:cubicBezTo>
                  <a:pt x="24689" y="10842"/>
                  <a:pt x="24695" y="10844"/>
                  <a:pt x="24702" y="10844"/>
                </a:cubicBezTo>
                <a:cubicBezTo>
                  <a:pt x="24722" y="10844"/>
                  <a:pt x="24742" y="10830"/>
                  <a:pt x="24742" y="10804"/>
                </a:cubicBezTo>
                <a:cubicBezTo>
                  <a:pt x="24742" y="10780"/>
                  <a:pt x="24706" y="10744"/>
                  <a:pt x="24683" y="10744"/>
                </a:cubicBezTo>
                <a:cubicBezTo>
                  <a:pt x="24647" y="10744"/>
                  <a:pt x="24623" y="10708"/>
                  <a:pt x="24599" y="10649"/>
                </a:cubicBezTo>
                <a:cubicBezTo>
                  <a:pt x="24593" y="10603"/>
                  <a:pt x="24591" y="10579"/>
                  <a:pt x="24584" y="10579"/>
                </a:cubicBezTo>
                <a:cubicBezTo>
                  <a:pt x="24576" y="10579"/>
                  <a:pt x="24564" y="10606"/>
                  <a:pt x="24540" y="10661"/>
                </a:cubicBezTo>
                <a:cubicBezTo>
                  <a:pt x="24528" y="10702"/>
                  <a:pt x="24514" y="10720"/>
                  <a:pt x="24502" y="10720"/>
                </a:cubicBezTo>
                <a:cubicBezTo>
                  <a:pt x="24478" y="10720"/>
                  <a:pt x="24460" y="10651"/>
                  <a:pt x="24468" y="10542"/>
                </a:cubicBezTo>
                <a:cubicBezTo>
                  <a:pt x="24468" y="10494"/>
                  <a:pt x="24444" y="10470"/>
                  <a:pt x="24409" y="10435"/>
                </a:cubicBezTo>
                <a:cubicBezTo>
                  <a:pt x="24403" y="10432"/>
                  <a:pt x="24396" y="10430"/>
                  <a:pt x="24389" y="10430"/>
                </a:cubicBezTo>
                <a:cubicBezTo>
                  <a:pt x="24369" y="10430"/>
                  <a:pt x="24349" y="10444"/>
                  <a:pt x="24349" y="10470"/>
                </a:cubicBezTo>
                <a:cubicBezTo>
                  <a:pt x="24349" y="10494"/>
                  <a:pt x="24337" y="10530"/>
                  <a:pt x="24302" y="10530"/>
                </a:cubicBezTo>
                <a:cubicBezTo>
                  <a:pt x="24278" y="10530"/>
                  <a:pt x="24254" y="10494"/>
                  <a:pt x="24242" y="10435"/>
                </a:cubicBezTo>
                <a:cubicBezTo>
                  <a:pt x="24242" y="10395"/>
                  <a:pt x="24250" y="10372"/>
                  <a:pt x="24273" y="10372"/>
                </a:cubicBezTo>
                <a:cubicBezTo>
                  <a:pt x="24278" y="10372"/>
                  <a:pt x="24284" y="10373"/>
                  <a:pt x="24290" y="10375"/>
                </a:cubicBezTo>
                <a:cubicBezTo>
                  <a:pt x="24307" y="10385"/>
                  <a:pt x="24321" y="10389"/>
                  <a:pt x="24333" y="10389"/>
                </a:cubicBezTo>
                <a:cubicBezTo>
                  <a:pt x="24390" y="10389"/>
                  <a:pt x="24366" y="10274"/>
                  <a:pt x="24266" y="10185"/>
                </a:cubicBezTo>
                <a:cubicBezTo>
                  <a:pt x="24183" y="10125"/>
                  <a:pt x="24147" y="10030"/>
                  <a:pt x="24123" y="10006"/>
                </a:cubicBezTo>
                <a:cubicBezTo>
                  <a:pt x="24123" y="9970"/>
                  <a:pt x="24099" y="9946"/>
                  <a:pt x="24063" y="9946"/>
                </a:cubicBezTo>
                <a:cubicBezTo>
                  <a:pt x="24040" y="9946"/>
                  <a:pt x="24004" y="9911"/>
                  <a:pt x="24004" y="9851"/>
                </a:cubicBezTo>
                <a:cubicBezTo>
                  <a:pt x="24004" y="9815"/>
                  <a:pt x="23956" y="9768"/>
                  <a:pt x="23909" y="9768"/>
                </a:cubicBezTo>
                <a:cubicBezTo>
                  <a:pt x="23849" y="9768"/>
                  <a:pt x="23825" y="9756"/>
                  <a:pt x="23849" y="9708"/>
                </a:cubicBezTo>
                <a:cubicBezTo>
                  <a:pt x="23865" y="9677"/>
                  <a:pt x="23860" y="9661"/>
                  <a:pt x="23837" y="9661"/>
                </a:cubicBezTo>
                <a:cubicBezTo>
                  <a:pt x="23825" y="9661"/>
                  <a:pt x="23809" y="9665"/>
                  <a:pt x="23790" y="9673"/>
                </a:cubicBezTo>
                <a:cubicBezTo>
                  <a:pt x="23760" y="9690"/>
                  <a:pt x="23733" y="9699"/>
                  <a:pt x="23714" y="9699"/>
                </a:cubicBezTo>
                <a:cubicBezTo>
                  <a:pt x="23694" y="9699"/>
                  <a:pt x="23682" y="9690"/>
                  <a:pt x="23682" y="9673"/>
                </a:cubicBezTo>
                <a:cubicBezTo>
                  <a:pt x="23682" y="9655"/>
                  <a:pt x="23651" y="9644"/>
                  <a:pt x="23605" y="9644"/>
                </a:cubicBezTo>
                <a:cubicBezTo>
                  <a:pt x="23589" y="9644"/>
                  <a:pt x="23571" y="9646"/>
                  <a:pt x="23552" y="9649"/>
                </a:cubicBezTo>
                <a:cubicBezTo>
                  <a:pt x="23517" y="9653"/>
                  <a:pt x="23487" y="9654"/>
                  <a:pt x="23461" y="9654"/>
                </a:cubicBezTo>
                <a:cubicBezTo>
                  <a:pt x="23324" y="9654"/>
                  <a:pt x="23306" y="9607"/>
                  <a:pt x="23456" y="9577"/>
                </a:cubicBezTo>
                <a:cubicBezTo>
                  <a:pt x="23587" y="9542"/>
                  <a:pt x="23611" y="9518"/>
                  <a:pt x="23552" y="9458"/>
                </a:cubicBezTo>
                <a:cubicBezTo>
                  <a:pt x="23522" y="9429"/>
                  <a:pt x="23501" y="9414"/>
                  <a:pt x="23486" y="9414"/>
                </a:cubicBezTo>
                <a:cubicBezTo>
                  <a:pt x="23471" y="9414"/>
                  <a:pt x="23462" y="9429"/>
                  <a:pt x="23456" y="9458"/>
                </a:cubicBezTo>
                <a:cubicBezTo>
                  <a:pt x="23444" y="9494"/>
                  <a:pt x="23397" y="9530"/>
                  <a:pt x="23349" y="9530"/>
                </a:cubicBezTo>
                <a:cubicBezTo>
                  <a:pt x="23313" y="9530"/>
                  <a:pt x="23230" y="9601"/>
                  <a:pt x="23194" y="9673"/>
                </a:cubicBezTo>
                <a:cubicBezTo>
                  <a:pt x="23151" y="9747"/>
                  <a:pt x="23127" y="9783"/>
                  <a:pt x="23114" y="9783"/>
                </a:cubicBezTo>
                <a:cubicBezTo>
                  <a:pt x="23102" y="9783"/>
                  <a:pt x="23099" y="9753"/>
                  <a:pt x="23099" y="9696"/>
                </a:cubicBezTo>
                <a:cubicBezTo>
                  <a:pt x="23099" y="9637"/>
                  <a:pt x="23159" y="9494"/>
                  <a:pt x="23230" y="9399"/>
                </a:cubicBezTo>
                <a:lnTo>
                  <a:pt x="23385" y="9220"/>
                </a:lnTo>
                <a:lnTo>
                  <a:pt x="23230" y="9256"/>
                </a:lnTo>
                <a:cubicBezTo>
                  <a:pt x="23188" y="9274"/>
                  <a:pt x="23150" y="9283"/>
                  <a:pt x="23117" y="9283"/>
                </a:cubicBezTo>
                <a:cubicBezTo>
                  <a:pt x="23084" y="9283"/>
                  <a:pt x="23057" y="9274"/>
                  <a:pt x="23040" y="9256"/>
                </a:cubicBezTo>
                <a:cubicBezTo>
                  <a:pt x="23028" y="9232"/>
                  <a:pt x="23028" y="9196"/>
                  <a:pt x="23075" y="9196"/>
                </a:cubicBezTo>
                <a:cubicBezTo>
                  <a:pt x="23099" y="9196"/>
                  <a:pt x="23135" y="9173"/>
                  <a:pt x="23135" y="9137"/>
                </a:cubicBezTo>
                <a:cubicBezTo>
                  <a:pt x="23135" y="9127"/>
                  <a:pt x="23125" y="9121"/>
                  <a:pt x="23106" y="9121"/>
                </a:cubicBezTo>
                <a:cubicBezTo>
                  <a:pt x="23079" y="9121"/>
                  <a:pt x="23036" y="9133"/>
                  <a:pt x="22980" y="9161"/>
                </a:cubicBezTo>
                <a:cubicBezTo>
                  <a:pt x="22933" y="9176"/>
                  <a:pt x="22900" y="9185"/>
                  <a:pt x="22878" y="9185"/>
                </a:cubicBezTo>
                <a:cubicBezTo>
                  <a:pt x="22848" y="9185"/>
                  <a:pt x="22837" y="9170"/>
                  <a:pt x="22837" y="9137"/>
                </a:cubicBezTo>
                <a:cubicBezTo>
                  <a:pt x="22837" y="9101"/>
                  <a:pt x="22861" y="9042"/>
                  <a:pt x="22897" y="9018"/>
                </a:cubicBezTo>
                <a:cubicBezTo>
                  <a:pt x="22915" y="9012"/>
                  <a:pt x="22918" y="9009"/>
                  <a:pt x="22909" y="9009"/>
                </a:cubicBezTo>
                <a:cubicBezTo>
                  <a:pt x="22900" y="9009"/>
                  <a:pt x="22879" y="9012"/>
                  <a:pt x="22849" y="9018"/>
                </a:cubicBezTo>
                <a:cubicBezTo>
                  <a:pt x="22830" y="9025"/>
                  <a:pt x="22804" y="9028"/>
                  <a:pt x="22774" y="9028"/>
                </a:cubicBezTo>
                <a:cubicBezTo>
                  <a:pt x="22599" y="9028"/>
                  <a:pt x="22278" y="8921"/>
                  <a:pt x="22278" y="8839"/>
                </a:cubicBezTo>
                <a:cubicBezTo>
                  <a:pt x="22278" y="8809"/>
                  <a:pt x="22289" y="8795"/>
                  <a:pt x="22321" y="8795"/>
                </a:cubicBezTo>
                <a:cubicBezTo>
                  <a:pt x="22352" y="8795"/>
                  <a:pt x="22403" y="8809"/>
                  <a:pt x="22480" y="8839"/>
                </a:cubicBezTo>
                <a:cubicBezTo>
                  <a:pt x="22526" y="8862"/>
                  <a:pt x="22567" y="8875"/>
                  <a:pt x="22594" y="8875"/>
                </a:cubicBezTo>
                <a:cubicBezTo>
                  <a:pt x="22608" y="8875"/>
                  <a:pt x="22619" y="8871"/>
                  <a:pt x="22623" y="8863"/>
                </a:cubicBezTo>
                <a:cubicBezTo>
                  <a:pt x="22635" y="8839"/>
                  <a:pt x="22563" y="8780"/>
                  <a:pt x="22456" y="8744"/>
                </a:cubicBezTo>
                <a:cubicBezTo>
                  <a:pt x="22340" y="8689"/>
                  <a:pt x="22271" y="8662"/>
                  <a:pt x="22242" y="8662"/>
                </a:cubicBezTo>
                <a:cubicBezTo>
                  <a:pt x="22221" y="8662"/>
                  <a:pt x="22221" y="8678"/>
                  <a:pt x="22242" y="8708"/>
                </a:cubicBezTo>
                <a:cubicBezTo>
                  <a:pt x="22282" y="8768"/>
                  <a:pt x="22262" y="8799"/>
                  <a:pt x="22194" y="8799"/>
                </a:cubicBezTo>
                <a:cubicBezTo>
                  <a:pt x="22142" y="8799"/>
                  <a:pt x="22060" y="8780"/>
                  <a:pt x="21956" y="8744"/>
                </a:cubicBezTo>
                <a:cubicBezTo>
                  <a:pt x="21837" y="8696"/>
                  <a:pt x="21742" y="8637"/>
                  <a:pt x="21777" y="8601"/>
                </a:cubicBezTo>
                <a:cubicBezTo>
                  <a:pt x="21781" y="8593"/>
                  <a:pt x="21781" y="8589"/>
                  <a:pt x="21777" y="8589"/>
                </a:cubicBezTo>
                <a:cubicBezTo>
                  <a:pt x="21770" y="8589"/>
                  <a:pt x="21746" y="8605"/>
                  <a:pt x="21706" y="8637"/>
                </a:cubicBezTo>
                <a:cubicBezTo>
                  <a:pt x="21655" y="8665"/>
                  <a:pt x="21620" y="8680"/>
                  <a:pt x="21590" y="8680"/>
                </a:cubicBezTo>
                <a:cubicBezTo>
                  <a:pt x="21557" y="8680"/>
                  <a:pt x="21529" y="8662"/>
                  <a:pt x="21492" y="8625"/>
                </a:cubicBezTo>
                <a:cubicBezTo>
                  <a:pt x="21458" y="8591"/>
                  <a:pt x="21428" y="8577"/>
                  <a:pt x="21405" y="8577"/>
                </a:cubicBezTo>
                <a:cubicBezTo>
                  <a:pt x="21386" y="8577"/>
                  <a:pt x="21371" y="8585"/>
                  <a:pt x="21361" y="8601"/>
                </a:cubicBezTo>
                <a:cubicBezTo>
                  <a:pt x="21326" y="8647"/>
                  <a:pt x="21289" y="8671"/>
                  <a:pt x="21259" y="8671"/>
                </a:cubicBezTo>
                <a:cubicBezTo>
                  <a:pt x="21228" y="8671"/>
                  <a:pt x="21206" y="8644"/>
                  <a:pt x="21206" y="8589"/>
                </a:cubicBezTo>
                <a:cubicBezTo>
                  <a:pt x="21206" y="8542"/>
                  <a:pt x="21146" y="8506"/>
                  <a:pt x="21111" y="8506"/>
                </a:cubicBezTo>
                <a:cubicBezTo>
                  <a:pt x="21027" y="8506"/>
                  <a:pt x="21015" y="8506"/>
                  <a:pt x="21075" y="8458"/>
                </a:cubicBezTo>
                <a:cubicBezTo>
                  <a:pt x="21194" y="8363"/>
                  <a:pt x="21063" y="8327"/>
                  <a:pt x="20706" y="8327"/>
                </a:cubicBezTo>
                <a:cubicBezTo>
                  <a:pt x="20539" y="8327"/>
                  <a:pt x="20289" y="8280"/>
                  <a:pt x="20123" y="8208"/>
                </a:cubicBezTo>
                <a:cubicBezTo>
                  <a:pt x="19964" y="8140"/>
                  <a:pt x="19703" y="8108"/>
                  <a:pt x="19415" y="8108"/>
                </a:cubicBezTo>
                <a:cubicBezTo>
                  <a:pt x="19052" y="8108"/>
                  <a:pt x="18647" y="8158"/>
                  <a:pt x="18348" y="8244"/>
                </a:cubicBezTo>
                <a:cubicBezTo>
                  <a:pt x="18158" y="8303"/>
                  <a:pt x="17872" y="8363"/>
                  <a:pt x="17717" y="8387"/>
                </a:cubicBezTo>
                <a:cubicBezTo>
                  <a:pt x="17205" y="8422"/>
                  <a:pt x="16384" y="8649"/>
                  <a:pt x="16086" y="8827"/>
                </a:cubicBezTo>
                <a:cubicBezTo>
                  <a:pt x="15932" y="8923"/>
                  <a:pt x="15777" y="8994"/>
                  <a:pt x="15753" y="8994"/>
                </a:cubicBezTo>
                <a:cubicBezTo>
                  <a:pt x="15670" y="8994"/>
                  <a:pt x="15134" y="9458"/>
                  <a:pt x="14872" y="9732"/>
                </a:cubicBezTo>
                <a:cubicBezTo>
                  <a:pt x="14538" y="10077"/>
                  <a:pt x="13860" y="11078"/>
                  <a:pt x="13705" y="11423"/>
                </a:cubicBezTo>
                <a:cubicBezTo>
                  <a:pt x="13634" y="11601"/>
                  <a:pt x="13455" y="11935"/>
                  <a:pt x="13324" y="12173"/>
                </a:cubicBezTo>
                <a:cubicBezTo>
                  <a:pt x="13181" y="12435"/>
                  <a:pt x="12979" y="12828"/>
                  <a:pt x="12860" y="13102"/>
                </a:cubicBezTo>
                <a:cubicBezTo>
                  <a:pt x="12741" y="13364"/>
                  <a:pt x="12610" y="13661"/>
                  <a:pt x="12550" y="13780"/>
                </a:cubicBezTo>
                <a:cubicBezTo>
                  <a:pt x="12419" y="14066"/>
                  <a:pt x="12050" y="15149"/>
                  <a:pt x="11883" y="15852"/>
                </a:cubicBezTo>
                <a:cubicBezTo>
                  <a:pt x="11800" y="16162"/>
                  <a:pt x="11729" y="16459"/>
                  <a:pt x="11717" y="16507"/>
                </a:cubicBezTo>
                <a:cubicBezTo>
                  <a:pt x="11714" y="16522"/>
                  <a:pt x="11708" y="16529"/>
                  <a:pt x="11699" y="16529"/>
                </a:cubicBezTo>
                <a:cubicBezTo>
                  <a:pt x="11672" y="16529"/>
                  <a:pt x="11618" y="16462"/>
                  <a:pt x="11538" y="16328"/>
                </a:cubicBezTo>
                <a:cubicBezTo>
                  <a:pt x="11443" y="16185"/>
                  <a:pt x="11348" y="16031"/>
                  <a:pt x="11312" y="15983"/>
                </a:cubicBezTo>
                <a:cubicBezTo>
                  <a:pt x="11288" y="15959"/>
                  <a:pt x="11240" y="15888"/>
                  <a:pt x="11240" y="15828"/>
                </a:cubicBezTo>
                <a:cubicBezTo>
                  <a:pt x="11240" y="15769"/>
                  <a:pt x="11205" y="15721"/>
                  <a:pt x="11181" y="15721"/>
                </a:cubicBezTo>
                <a:cubicBezTo>
                  <a:pt x="11145" y="15721"/>
                  <a:pt x="11121" y="15685"/>
                  <a:pt x="11121" y="15650"/>
                </a:cubicBezTo>
                <a:cubicBezTo>
                  <a:pt x="11110" y="15545"/>
                  <a:pt x="10961" y="15268"/>
                  <a:pt x="10899" y="15268"/>
                </a:cubicBezTo>
                <a:cubicBezTo>
                  <a:pt x="10898" y="15268"/>
                  <a:pt x="10896" y="15268"/>
                  <a:pt x="10895" y="15269"/>
                </a:cubicBezTo>
                <a:cubicBezTo>
                  <a:pt x="10871" y="15269"/>
                  <a:pt x="10848" y="15233"/>
                  <a:pt x="10848" y="15185"/>
                </a:cubicBezTo>
                <a:cubicBezTo>
                  <a:pt x="10848" y="15138"/>
                  <a:pt x="10752" y="14935"/>
                  <a:pt x="10645" y="14733"/>
                </a:cubicBezTo>
                <a:cubicBezTo>
                  <a:pt x="10526" y="14542"/>
                  <a:pt x="10419" y="14316"/>
                  <a:pt x="10407" y="14257"/>
                </a:cubicBezTo>
                <a:cubicBezTo>
                  <a:pt x="10395" y="14197"/>
                  <a:pt x="10312" y="14054"/>
                  <a:pt x="10252" y="13947"/>
                </a:cubicBezTo>
                <a:cubicBezTo>
                  <a:pt x="10193" y="13840"/>
                  <a:pt x="10133" y="13709"/>
                  <a:pt x="10121" y="13661"/>
                </a:cubicBezTo>
                <a:cubicBezTo>
                  <a:pt x="10109" y="13602"/>
                  <a:pt x="10050" y="13506"/>
                  <a:pt x="9990" y="13411"/>
                </a:cubicBezTo>
                <a:cubicBezTo>
                  <a:pt x="9776" y="13149"/>
                  <a:pt x="9288" y="12316"/>
                  <a:pt x="9288" y="12209"/>
                </a:cubicBezTo>
                <a:cubicBezTo>
                  <a:pt x="9288" y="12149"/>
                  <a:pt x="9204" y="12018"/>
                  <a:pt x="9109" y="11875"/>
                </a:cubicBezTo>
                <a:cubicBezTo>
                  <a:pt x="8919" y="11613"/>
                  <a:pt x="8812" y="11423"/>
                  <a:pt x="8800" y="11316"/>
                </a:cubicBezTo>
                <a:cubicBezTo>
                  <a:pt x="8800" y="11268"/>
                  <a:pt x="8728" y="11137"/>
                  <a:pt x="8645" y="11018"/>
                </a:cubicBezTo>
                <a:cubicBezTo>
                  <a:pt x="8573" y="10899"/>
                  <a:pt x="8442" y="10649"/>
                  <a:pt x="8347" y="10470"/>
                </a:cubicBezTo>
                <a:cubicBezTo>
                  <a:pt x="8264" y="10268"/>
                  <a:pt x="8097" y="9946"/>
                  <a:pt x="7978" y="9732"/>
                </a:cubicBezTo>
                <a:cubicBezTo>
                  <a:pt x="7859" y="9530"/>
                  <a:pt x="7776" y="9315"/>
                  <a:pt x="7752" y="9256"/>
                </a:cubicBezTo>
                <a:cubicBezTo>
                  <a:pt x="7740" y="9137"/>
                  <a:pt x="7514" y="8661"/>
                  <a:pt x="7264" y="8220"/>
                </a:cubicBezTo>
                <a:cubicBezTo>
                  <a:pt x="7157" y="8030"/>
                  <a:pt x="7038" y="7803"/>
                  <a:pt x="7014" y="7696"/>
                </a:cubicBezTo>
                <a:cubicBezTo>
                  <a:pt x="6978" y="7613"/>
                  <a:pt x="6883" y="7410"/>
                  <a:pt x="6776" y="7291"/>
                </a:cubicBezTo>
                <a:cubicBezTo>
                  <a:pt x="6668" y="7160"/>
                  <a:pt x="6585" y="7018"/>
                  <a:pt x="6585" y="6958"/>
                </a:cubicBezTo>
                <a:cubicBezTo>
                  <a:pt x="6561" y="6815"/>
                  <a:pt x="6168" y="6136"/>
                  <a:pt x="6109" y="6136"/>
                </a:cubicBezTo>
                <a:cubicBezTo>
                  <a:pt x="6073" y="6136"/>
                  <a:pt x="6049" y="6077"/>
                  <a:pt x="6049" y="6017"/>
                </a:cubicBezTo>
                <a:cubicBezTo>
                  <a:pt x="6049" y="5958"/>
                  <a:pt x="5990" y="5827"/>
                  <a:pt x="5942" y="5744"/>
                </a:cubicBezTo>
                <a:cubicBezTo>
                  <a:pt x="5752" y="5446"/>
                  <a:pt x="4978" y="4053"/>
                  <a:pt x="4918" y="3922"/>
                </a:cubicBezTo>
                <a:cubicBezTo>
                  <a:pt x="4883" y="3839"/>
                  <a:pt x="4763" y="3648"/>
                  <a:pt x="4644" y="3481"/>
                </a:cubicBezTo>
                <a:cubicBezTo>
                  <a:pt x="4525" y="3327"/>
                  <a:pt x="4418" y="3184"/>
                  <a:pt x="4418" y="3160"/>
                </a:cubicBezTo>
                <a:cubicBezTo>
                  <a:pt x="4418" y="3148"/>
                  <a:pt x="4335" y="2993"/>
                  <a:pt x="4228" y="2850"/>
                </a:cubicBezTo>
                <a:cubicBezTo>
                  <a:pt x="4121" y="2696"/>
                  <a:pt x="4037" y="2517"/>
                  <a:pt x="4013" y="2469"/>
                </a:cubicBezTo>
                <a:cubicBezTo>
                  <a:pt x="4013" y="2434"/>
                  <a:pt x="3978" y="2374"/>
                  <a:pt x="3930" y="2338"/>
                </a:cubicBezTo>
                <a:cubicBezTo>
                  <a:pt x="3811" y="2279"/>
                  <a:pt x="3359" y="1505"/>
                  <a:pt x="3347" y="1362"/>
                </a:cubicBezTo>
                <a:cubicBezTo>
                  <a:pt x="3347" y="1279"/>
                  <a:pt x="3323" y="1243"/>
                  <a:pt x="3287" y="1243"/>
                </a:cubicBezTo>
                <a:cubicBezTo>
                  <a:pt x="3263" y="1243"/>
                  <a:pt x="3156" y="1088"/>
                  <a:pt x="3049" y="910"/>
                </a:cubicBezTo>
                <a:cubicBezTo>
                  <a:pt x="2811" y="493"/>
                  <a:pt x="2573" y="243"/>
                  <a:pt x="2370" y="171"/>
                </a:cubicBezTo>
                <a:cubicBezTo>
                  <a:pt x="2275" y="136"/>
                  <a:pt x="2204" y="76"/>
                  <a:pt x="2192" y="29"/>
                </a:cubicBezTo>
                <a:cubicBezTo>
                  <a:pt x="2177" y="10"/>
                  <a:pt x="2128" y="1"/>
                  <a:pt x="2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-674037" y="-357825"/>
            <a:ext cx="2141375" cy="1510300"/>
          </a:xfrm>
          <a:custGeom>
            <a:rect b="b" l="l" r="r" t="t"/>
            <a:pathLst>
              <a:path extrusionOk="0" h="60412" w="85655">
                <a:moveTo>
                  <a:pt x="56454" y="0"/>
                </a:moveTo>
                <a:cubicBezTo>
                  <a:pt x="47005" y="0"/>
                  <a:pt x="37154" y="4528"/>
                  <a:pt x="29385" y="8902"/>
                </a:cubicBezTo>
                <a:cubicBezTo>
                  <a:pt x="20015" y="14152"/>
                  <a:pt x="12193" y="21998"/>
                  <a:pt x="6775" y="31226"/>
                </a:cubicBezTo>
                <a:cubicBezTo>
                  <a:pt x="5013" y="34202"/>
                  <a:pt x="3513" y="37346"/>
                  <a:pt x="2310" y="40572"/>
                </a:cubicBezTo>
                <a:cubicBezTo>
                  <a:pt x="1001" y="44061"/>
                  <a:pt x="1" y="47799"/>
                  <a:pt x="572" y="51466"/>
                </a:cubicBezTo>
                <a:cubicBezTo>
                  <a:pt x="1524" y="57561"/>
                  <a:pt x="6347" y="60412"/>
                  <a:pt x="11544" y="60412"/>
                </a:cubicBezTo>
                <a:cubicBezTo>
                  <a:pt x="13891" y="60412"/>
                  <a:pt x="16314" y="59831"/>
                  <a:pt x="18491" y="58705"/>
                </a:cubicBezTo>
                <a:cubicBezTo>
                  <a:pt x="24611" y="55526"/>
                  <a:pt x="29623" y="51097"/>
                  <a:pt x="35684" y="47847"/>
                </a:cubicBezTo>
                <a:cubicBezTo>
                  <a:pt x="43327" y="43763"/>
                  <a:pt x="50947" y="41239"/>
                  <a:pt x="58984" y="38179"/>
                </a:cubicBezTo>
                <a:cubicBezTo>
                  <a:pt x="75010" y="32059"/>
                  <a:pt x="85654" y="7949"/>
                  <a:pt x="64151" y="1139"/>
                </a:cubicBezTo>
                <a:cubicBezTo>
                  <a:pt x="61651" y="347"/>
                  <a:pt x="59068" y="0"/>
                  <a:pt x="56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89650" y="-403500"/>
            <a:ext cx="907275" cy="713775"/>
          </a:xfrm>
          <a:custGeom>
            <a:rect b="b" l="l" r="r" t="t"/>
            <a:pathLst>
              <a:path extrusionOk="0" h="28551" w="36291">
                <a:moveTo>
                  <a:pt x="15018" y="1"/>
                </a:moveTo>
                <a:cubicBezTo>
                  <a:pt x="12443" y="1"/>
                  <a:pt x="10022" y="840"/>
                  <a:pt x="7644" y="2820"/>
                </a:cubicBezTo>
                <a:cubicBezTo>
                  <a:pt x="4537" y="5404"/>
                  <a:pt x="1167" y="8964"/>
                  <a:pt x="417" y="13084"/>
                </a:cubicBezTo>
                <a:cubicBezTo>
                  <a:pt x="0" y="15334"/>
                  <a:pt x="500" y="17822"/>
                  <a:pt x="2108" y="19430"/>
                </a:cubicBezTo>
                <a:cubicBezTo>
                  <a:pt x="3453" y="20751"/>
                  <a:pt x="5322" y="21323"/>
                  <a:pt x="7084" y="21989"/>
                </a:cubicBezTo>
                <a:cubicBezTo>
                  <a:pt x="11748" y="23773"/>
                  <a:pt x="18390" y="28550"/>
                  <a:pt x="24172" y="28550"/>
                </a:cubicBezTo>
                <a:cubicBezTo>
                  <a:pt x="25801" y="28550"/>
                  <a:pt x="27361" y="28172"/>
                  <a:pt x="28790" y="27240"/>
                </a:cubicBezTo>
                <a:cubicBezTo>
                  <a:pt x="29528" y="26764"/>
                  <a:pt x="30194" y="26121"/>
                  <a:pt x="30790" y="25287"/>
                </a:cubicBezTo>
                <a:cubicBezTo>
                  <a:pt x="34612" y="19930"/>
                  <a:pt x="36290" y="8833"/>
                  <a:pt x="29706" y="4797"/>
                </a:cubicBezTo>
                <a:cubicBezTo>
                  <a:pt x="26908" y="3082"/>
                  <a:pt x="23348" y="2011"/>
                  <a:pt x="20241" y="975"/>
                </a:cubicBezTo>
                <a:cubicBezTo>
                  <a:pt x="18416" y="353"/>
                  <a:pt x="16685" y="1"/>
                  <a:pt x="150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-1484450" y="2757175"/>
            <a:ext cx="2204450" cy="1479350"/>
          </a:xfrm>
          <a:custGeom>
            <a:rect b="b" l="l" r="r" t="t"/>
            <a:pathLst>
              <a:path extrusionOk="0" h="59174" w="88178">
                <a:moveTo>
                  <a:pt x="27376" y="197"/>
                </a:moveTo>
                <a:cubicBezTo>
                  <a:pt x="28734" y="197"/>
                  <a:pt x="30095" y="289"/>
                  <a:pt x="31445" y="460"/>
                </a:cubicBezTo>
                <a:cubicBezTo>
                  <a:pt x="36112" y="1056"/>
                  <a:pt x="40684" y="2341"/>
                  <a:pt x="45101" y="3973"/>
                </a:cubicBezTo>
                <a:cubicBezTo>
                  <a:pt x="49506" y="5628"/>
                  <a:pt x="53793" y="7604"/>
                  <a:pt x="57936" y="9854"/>
                </a:cubicBezTo>
                <a:cubicBezTo>
                  <a:pt x="59996" y="10985"/>
                  <a:pt x="62044" y="12140"/>
                  <a:pt x="64044" y="13378"/>
                </a:cubicBezTo>
                <a:cubicBezTo>
                  <a:pt x="66092" y="14617"/>
                  <a:pt x="68151" y="15760"/>
                  <a:pt x="70199" y="16950"/>
                </a:cubicBezTo>
                <a:cubicBezTo>
                  <a:pt x="74259" y="19320"/>
                  <a:pt x="78272" y="21820"/>
                  <a:pt x="81701" y="24975"/>
                </a:cubicBezTo>
                <a:cubicBezTo>
                  <a:pt x="83391" y="26571"/>
                  <a:pt x="84915" y="28333"/>
                  <a:pt x="85916" y="30381"/>
                </a:cubicBezTo>
                <a:cubicBezTo>
                  <a:pt x="86404" y="31405"/>
                  <a:pt x="86749" y="32476"/>
                  <a:pt x="86892" y="33595"/>
                </a:cubicBezTo>
                <a:lnTo>
                  <a:pt x="87059" y="35322"/>
                </a:lnTo>
                <a:cubicBezTo>
                  <a:pt x="87071" y="35893"/>
                  <a:pt x="87059" y="36465"/>
                  <a:pt x="87059" y="37048"/>
                </a:cubicBezTo>
                <a:cubicBezTo>
                  <a:pt x="86892" y="41656"/>
                  <a:pt x="85058" y="46168"/>
                  <a:pt x="82058" y="49692"/>
                </a:cubicBezTo>
                <a:cubicBezTo>
                  <a:pt x="80558" y="51455"/>
                  <a:pt x="78772" y="52979"/>
                  <a:pt x="76784" y="54193"/>
                </a:cubicBezTo>
                <a:cubicBezTo>
                  <a:pt x="74807" y="55407"/>
                  <a:pt x="72616" y="56241"/>
                  <a:pt x="70354" y="56896"/>
                </a:cubicBezTo>
                <a:cubicBezTo>
                  <a:pt x="66011" y="58159"/>
                  <a:pt x="61458" y="58791"/>
                  <a:pt x="56908" y="58791"/>
                </a:cubicBezTo>
                <a:cubicBezTo>
                  <a:pt x="56743" y="58791"/>
                  <a:pt x="56577" y="58790"/>
                  <a:pt x="56412" y="58789"/>
                </a:cubicBezTo>
                <a:cubicBezTo>
                  <a:pt x="51709" y="58753"/>
                  <a:pt x="46994" y="58122"/>
                  <a:pt x="42422" y="56943"/>
                </a:cubicBezTo>
                <a:cubicBezTo>
                  <a:pt x="40136" y="56360"/>
                  <a:pt x="37886" y="55657"/>
                  <a:pt x="35671" y="54848"/>
                </a:cubicBezTo>
                <a:cubicBezTo>
                  <a:pt x="33445" y="54014"/>
                  <a:pt x="31290" y="53074"/>
                  <a:pt x="29182" y="52026"/>
                </a:cubicBezTo>
                <a:cubicBezTo>
                  <a:pt x="24968" y="49942"/>
                  <a:pt x="20967" y="47430"/>
                  <a:pt x="17276" y="44513"/>
                </a:cubicBezTo>
                <a:cubicBezTo>
                  <a:pt x="13597" y="41537"/>
                  <a:pt x="9680" y="38834"/>
                  <a:pt x="6441" y="35476"/>
                </a:cubicBezTo>
                <a:cubicBezTo>
                  <a:pt x="4834" y="33798"/>
                  <a:pt x="3405" y="31952"/>
                  <a:pt x="2393" y="29869"/>
                </a:cubicBezTo>
                <a:cubicBezTo>
                  <a:pt x="1393" y="27797"/>
                  <a:pt x="798" y="25523"/>
                  <a:pt x="738" y="23213"/>
                </a:cubicBezTo>
                <a:lnTo>
                  <a:pt x="750" y="22356"/>
                </a:lnTo>
                <a:cubicBezTo>
                  <a:pt x="762" y="22070"/>
                  <a:pt x="810" y="21772"/>
                  <a:pt x="845" y="21487"/>
                </a:cubicBezTo>
                <a:lnTo>
                  <a:pt x="881" y="21058"/>
                </a:lnTo>
                <a:cubicBezTo>
                  <a:pt x="905" y="20915"/>
                  <a:pt x="929" y="20772"/>
                  <a:pt x="965" y="20629"/>
                </a:cubicBezTo>
                <a:lnTo>
                  <a:pt x="1119" y="19784"/>
                </a:lnTo>
                <a:cubicBezTo>
                  <a:pt x="1405" y="18665"/>
                  <a:pt x="1798" y="17558"/>
                  <a:pt x="2298" y="16510"/>
                </a:cubicBezTo>
                <a:cubicBezTo>
                  <a:pt x="3322" y="14402"/>
                  <a:pt x="4751" y="12521"/>
                  <a:pt x="6394" y="10819"/>
                </a:cubicBezTo>
                <a:cubicBezTo>
                  <a:pt x="8013" y="9104"/>
                  <a:pt x="9870" y="7640"/>
                  <a:pt x="11740" y="6175"/>
                </a:cubicBezTo>
                <a:cubicBezTo>
                  <a:pt x="13597" y="4723"/>
                  <a:pt x="15514" y="3318"/>
                  <a:pt x="17609" y="2246"/>
                </a:cubicBezTo>
                <a:cubicBezTo>
                  <a:pt x="19729" y="1210"/>
                  <a:pt x="22050" y="627"/>
                  <a:pt x="24384" y="353"/>
                </a:cubicBezTo>
                <a:cubicBezTo>
                  <a:pt x="25375" y="247"/>
                  <a:pt x="26375" y="197"/>
                  <a:pt x="27376" y="197"/>
                </a:cubicBezTo>
                <a:close/>
                <a:moveTo>
                  <a:pt x="27886" y="0"/>
                </a:moveTo>
                <a:cubicBezTo>
                  <a:pt x="26711" y="0"/>
                  <a:pt x="25537" y="63"/>
                  <a:pt x="24372" y="210"/>
                </a:cubicBezTo>
                <a:cubicBezTo>
                  <a:pt x="22015" y="496"/>
                  <a:pt x="19681" y="1091"/>
                  <a:pt x="17550" y="2163"/>
                </a:cubicBezTo>
                <a:cubicBezTo>
                  <a:pt x="15443" y="3211"/>
                  <a:pt x="13502" y="4627"/>
                  <a:pt x="11585" y="6068"/>
                </a:cubicBezTo>
                <a:cubicBezTo>
                  <a:pt x="9716" y="7485"/>
                  <a:pt x="7834" y="8961"/>
                  <a:pt x="6144" y="10628"/>
                </a:cubicBezTo>
                <a:cubicBezTo>
                  <a:pt x="4441" y="12295"/>
                  <a:pt x="2929" y="14164"/>
                  <a:pt x="1810" y="16296"/>
                </a:cubicBezTo>
                <a:cubicBezTo>
                  <a:pt x="1262" y="17355"/>
                  <a:pt x="834" y="18486"/>
                  <a:pt x="500" y="19641"/>
                </a:cubicBezTo>
                <a:lnTo>
                  <a:pt x="310" y="20522"/>
                </a:lnTo>
                <a:lnTo>
                  <a:pt x="214" y="20975"/>
                </a:lnTo>
                <a:lnTo>
                  <a:pt x="155" y="21415"/>
                </a:lnTo>
                <a:cubicBezTo>
                  <a:pt x="119" y="21713"/>
                  <a:pt x="72" y="22010"/>
                  <a:pt x="36" y="22308"/>
                </a:cubicBezTo>
                <a:lnTo>
                  <a:pt x="0" y="23213"/>
                </a:lnTo>
                <a:cubicBezTo>
                  <a:pt x="0" y="25642"/>
                  <a:pt x="536" y="28071"/>
                  <a:pt x="1560" y="30273"/>
                </a:cubicBezTo>
                <a:cubicBezTo>
                  <a:pt x="1810" y="30821"/>
                  <a:pt x="2119" y="31345"/>
                  <a:pt x="2405" y="31881"/>
                </a:cubicBezTo>
                <a:cubicBezTo>
                  <a:pt x="2715" y="32381"/>
                  <a:pt x="3060" y="32893"/>
                  <a:pt x="3381" y="33393"/>
                </a:cubicBezTo>
                <a:cubicBezTo>
                  <a:pt x="3762" y="33869"/>
                  <a:pt x="4120" y="34369"/>
                  <a:pt x="4501" y="34822"/>
                </a:cubicBezTo>
                <a:cubicBezTo>
                  <a:pt x="4905" y="35274"/>
                  <a:pt x="5286" y="35738"/>
                  <a:pt x="5703" y="36167"/>
                </a:cubicBezTo>
                <a:cubicBezTo>
                  <a:pt x="7358" y="37917"/>
                  <a:pt x="9204" y="39453"/>
                  <a:pt x="11061" y="40929"/>
                </a:cubicBezTo>
                <a:cubicBezTo>
                  <a:pt x="12930" y="42406"/>
                  <a:pt x="14823" y="43799"/>
                  <a:pt x="16693" y="45263"/>
                </a:cubicBezTo>
                <a:cubicBezTo>
                  <a:pt x="20491" y="48145"/>
                  <a:pt x="24610" y="50585"/>
                  <a:pt x="28908" y="52598"/>
                </a:cubicBezTo>
                <a:cubicBezTo>
                  <a:pt x="31052" y="53598"/>
                  <a:pt x="33254" y="54491"/>
                  <a:pt x="35505" y="55276"/>
                </a:cubicBezTo>
                <a:cubicBezTo>
                  <a:pt x="37743" y="56062"/>
                  <a:pt x="40017" y="56753"/>
                  <a:pt x="42327" y="57312"/>
                </a:cubicBezTo>
                <a:cubicBezTo>
                  <a:pt x="44625" y="57884"/>
                  <a:pt x="46970" y="58301"/>
                  <a:pt x="49316" y="58622"/>
                </a:cubicBezTo>
                <a:cubicBezTo>
                  <a:pt x="51673" y="58956"/>
                  <a:pt x="54031" y="59146"/>
                  <a:pt x="56412" y="59170"/>
                </a:cubicBezTo>
                <a:cubicBezTo>
                  <a:pt x="56625" y="59172"/>
                  <a:pt x="56839" y="59173"/>
                  <a:pt x="57053" y="59173"/>
                </a:cubicBezTo>
                <a:cubicBezTo>
                  <a:pt x="61591" y="59173"/>
                  <a:pt x="66144" y="58684"/>
                  <a:pt x="70545" y="57479"/>
                </a:cubicBezTo>
                <a:cubicBezTo>
                  <a:pt x="72831" y="56860"/>
                  <a:pt x="75129" y="56062"/>
                  <a:pt x="77212" y="54836"/>
                </a:cubicBezTo>
                <a:cubicBezTo>
                  <a:pt x="79296" y="53633"/>
                  <a:pt x="81165" y="52086"/>
                  <a:pt x="82760" y="50276"/>
                </a:cubicBezTo>
                <a:cubicBezTo>
                  <a:pt x="84356" y="48454"/>
                  <a:pt x="85642" y="46371"/>
                  <a:pt x="86570" y="44144"/>
                </a:cubicBezTo>
                <a:cubicBezTo>
                  <a:pt x="87487" y="41894"/>
                  <a:pt x="88023" y="39501"/>
                  <a:pt x="88142" y="37072"/>
                </a:cubicBezTo>
                <a:cubicBezTo>
                  <a:pt x="88166" y="36477"/>
                  <a:pt x="88178" y="35869"/>
                  <a:pt x="88166" y="35250"/>
                </a:cubicBezTo>
                <a:lnTo>
                  <a:pt x="88011" y="33440"/>
                </a:lnTo>
                <a:cubicBezTo>
                  <a:pt x="87868" y="32202"/>
                  <a:pt x="87487" y="31000"/>
                  <a:pt x="86951" y="29881"/>
                </a:cubicBezTo>
                <a:cubicBezTo>
                  <a:pt x="85880" y="27654"/>
                  <a:pt x="84296" y="25773"/>
                  <a:pt x="82546" y="24106"/>
                </a:cubicBezTo>
                <a:cubicBezTo>
                  <a:pt x="80808" y="22439"/>
                  <a:pt x="78891" y="20998"/>
                  <a:pt x="76914" y="19665"/>
                </a:cubicBezTo>
                <a:cubicBezTo>
                  <a:pt x="74926" y="18331"/>
                  <a:pt x="72890" y="17093"/>
                  <a:pt x="70842" y="15903"/>
                </a:cubicBezTo>
                <a:cubicBezTo>
                  <a:pt x="68783" y="14736"/>
                  <a:pt x="66699" y="13605"/>
                  <a:pt x="64687" y="12390"/>
                </a:cubicBezTo>
                <a:cubicBezTo>
                  <a:pt x="62651" y="11176"/>
                  <a:pt x="60579" y="9997"/>
                  <a:pt x="58472" y="8914"/>
                </a:cubicBezTo>
                <a:cubicBezTo>
                  <a:pt x="54245" y="6723"/>
                  <a:pt x="49887" y="4794"/>
                  <a:pt x="45375" y="3294"/>
                </a:cubicBezTo>
                <a:cubicBezTo>
                  <a:pt x="43113" y="2532"/>
                  <a:pt x="40827" y="1877"/>
                  <a:pt x="38505" y="1341"/>
                </a:cubicBezTo>
                <a:cubicBezTo>
                  <a:pt x="36195" y="806"/>
                  <a:pt x="33850" y="401"/>
                  <a:pt x="31492" y="174"/>
                </a:cubicBezTo>
                <a:cubicBezTo>
                  <a:pt x="30294" y="66"/>
                  <a:pt x="29089" y="0"/>
                  <a:pt x="27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4"/>
          <p:cNvGrpSpPr/>
          <p:nvPr/>
        </p:nvGrpSpPr>
        <p:grpSpPr>
          <a:xfrm>
            <a:off x="169513" y="77250"/>
            <a:ext cx="720125" cy="453325"/>
            <a:chOff x="-6918925" y="-1470825"/>
            <a:chExt cx="720125" cy="453325"/>
          </a:xfrm>
        </p:grpSpPr>
        <p:sp>
          <p:nvSpPr>
            <p:cNvPr id="96" name="Google Shape;96;p4"/>
            <p:cNvSpPr/>
            <p:nvPr/>
          </p:nvSpPr>
          <p:spPr>
            <a:xfrm>
              <a:off x="-6876950" y="-1332750"/>
              <a:ext cx="148250" cy="100150"/>
            </a:xfrm>
            <a:custGeom>
              <a:rect b="b" l="l" r="r" t="t"/>
              <a:pathLst>
                <a:path extrusionOk="0" h="4006" w="5930">
                  <a:moveTo>
                    <a:pt x="2652" y="1"/>
                  </a:moveTo>
                  <a:cubicBezTo>
                    <a:pt x="1497" y="1"/>
                    <a:pt x="362" y="353"/>
                    <a:pt x="215" y="1501"/>
                  </a:cubicBezTo>
                  <a:cubicBezTo>
                    <a:pt x="1" y="3049"/>
                    <a:pt x="1965" y="3942"/>
                    <a:pt x="3227" y="4002"/>
                  </a:cubicBezTo>
                  <a:cubicBezTo>
                    <a:pt x="3275" y="4004"/>
                    <a:pt x="3324" y="4005"/>
                    <a:pt x="3374" y="4005"/>
                  </a:cubicBezTo>
                  <a:cubicBezTo>
                    <a:pt x="4363" y="4005"/>
                    <a:pt x="5792" y="3551"/>
                    <a:pt x="5882" y="2418"/>
                  </a:cubicBezTo>
                  <a:cubicBezTo>
                    <a:pt x="5930" y="1775"/>
                    <a:pt x="5216" y="787"/>
                    <a:pt x="4585" y="299"/>
                  </a:cubicBezTo>
                  <a:cubicBezTo>
                    <a:pt x="4085" y="135"/>
                    <a:pt x="3364" y="1"/>
                    <a:pt x="2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6638950" y="-1308200"/>
              <a:ext cx="105225" cy="75025"/>
            </a:xfrm>
            <a:custGeom>
              <a:rect b="b" l="l" r="r" t="t"/>
              <a:pathLst>
                <a:path extrusionOk="0" h="3001" w="4209">
                  <a:moveTo>
                    <a:pt x="2152" y="0"/>
                  </a:moveTo>
                  <a:cubicBezTo>
                    <a:pt x="1" y="0"/>
                    <a:pt x="204" y="3000"/>
                    <a:pt x="2160" y="3000"/>
                  </a:cubicBezTo>
                  <a:cubicBezTo>
                    <a:pt x="2305" y="3000"/>
                    <a:pt x="2460" y="2984"/>
                    <a:pt x="2625" y="2948"/>
                  </a:cubicBezTo>
                  <a:cubicBezTo>
                    <a:pt x="3494" y="2746"/>
                    <a:pt x="4209" y="2400"/>
                    <a:pt x="4113" y="1436"/>
                  </a:cubicBezTo>
                  <a:cubicBezTo>
                    <a:pt x="4054" y="817"/>
                    <a:pt x="3613" y="186"/>
                    <a:pt x="2994" y="91"/>
                  </a:cubicBezTo>
                  <a:lnTo>
                    <a:pt x="2994" y="91"/>
                  </a:lnTo>
                  <a:lnTo>
                    <a:pt x="3208" y="198"/>
                  </a:lnTo>
                  <a:cubicBezTo>
                    <a:pt x="2808" y="61"/>
                    <a:pt x="2456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6726025" y="-1122375"/>
              <a:ext cx="132775" cy="99450"/>
            </a:xfrm>
            <a:custGeom>
              <a:rect b="b" l="l" r="r" t="t"/>
              <a:pathLst>
                <a:path extrusionOk="0" h="3978" w="5311">
                  <a:moveTo>
                    <a:pt x="2964" y="1"/>
                  </a:moveTo>
                  <a:cubicBezTo>
                    <a:pt x="1" y="1"/>
                    <a:pt x="408" y="3978"/>
                    <a:pt x="2579" y="3978"/>
                  </a:cubicBezTo>
                  <a:cubicBezTo>
                    <a:pt x="2872" y="3978"/>
                    <a:pt x="3196" y="3906"/>
                    <a:pt x="3548" y="3742"/>
                  </a:cubicBezTo>
                  <a:cubicBezTo>
                    <a:pt x="5310" y="2921"/>
                    <a:pt x="4751" y="1206"/>
                    <a:pt x="3643" y="63"/>
                  </a:cubicBezTo>
                  <a:cubicBezTo>
                    <a:pt x="3400" y="21"/>
                    <a:pt x="3173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6496550" y="-1093575"/>
              <a:ext cx="77450" cy="76075"/>
            </a:xfrm>
            <a:custGeom>
              <a:rect b="b" l="l" r="r" t="t"/>
              <a:pathLst>
                <a:path extrusionOk="0" h="3043" w="3098">
                  <a:moveTo>
                    <a:pt x="2112" y="1"/>
                  </a:moveTo>
                  <a:cubicBezTo>
                    <a:pt x="2045" y="1"/>
                    <a:pt x="1977" y="14"/>
                    <a:pt x="1906" y="42"/>
                  </a:cubicBezTo>
                  <a:lnTo>
                    <a:pt x="1727" y="185"/>
                  </a:lnTo>
                  <a:cubicBezTo>
                    <a:pt x="751" y="912"/>
                    <a:pt x="1" y="1864"/>
                    <a:pt x="787" y="3043"/>
                  </a:cubicBezTo>
                  <a:cubicBezTo>
                    <a:pt x="1620" y="2936"/>
                    <a:pt x="2823" y="2483"/>
                    <a:pt x="3001" y="1519"/>
                  </a:cubicBezTo>
                  <a:cubicBezTo>
                    <a:pt x="3097" y="975"/>
                    <a:pt x="2687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6688175" y="-1470825"/>
              <a:ext cx="111225" cy="54950"/>
            </a:xfrm>
            <a:custGeom>
              <a:rect b="b" l="l" r="r" t="t"/>
              <a:pathLst>
                <a:path extrusionOk="0" h="2198" w="4449">
                  <a:moveTo>
                    <a:pt x="2242" y="1"/>
                  </a:moveTo>
                  <a:cubicBezTo>
                    <a:pt x="1050" y="1"/>
                    <a:pt x="1" y="810"/>
                    <a:pt x="1487" y="1809"/>
                  </a:cubicBezTo>
                  <a:cubicBezTo>
                    <a:pt x="1876" y="2075"/>
                    <a:pt x="2328" y="2197"/>
                    <a:pt x="2739" y="2197"/>
                  </a:cubicBezTo>
                  <a:cubicBezTo>
                    <a:pt x="3710" y="2197"/>
                    <a:pt x="4449" y="1513"/>
                    <a:pt x="3570" y="416"/>
                  </a:cubicBezTo>
                  <a:cubicBezTo>
                    <a:pt x="3203" y="127"/>
                    <a:pt x="2711" y="1"/>
                    <a:pt x="2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6918925" y="-1126525"/>
              <a:ext cx="112925" cy="61675"/>
            </a:xfrm>
            <a:custGeom>
              <a:rect b="b" l="l" r="r" t="t"/>
              <a:pathLst>
                <a:path extrusionOk="0" h="2467" w="4517">
                  <a:moveTo>
                    <a:pt x="2247" y="0"/>
                  </a:moveTo>
                  <a:cubicBezTo>
                    <a:pt x="1863" y="0"/>
                    <a:pt x="1451" y="133"/>
                    <a:pt x="1013" y="384"/>
                  </a:cubicBezTo>
                  <a:cubicBezTo>
                    <a:pt x="191" y="837"/>
                    <a:pt x="1" y="1265"/>
                    <a:pt x="608" y="2003"/>
                  </a:cubicBezTo>
                  <a:cubicBezTo>
                    <a:pt x="879" y="2329"/>
                    <a:pt x="1353" y="2466"/>
                    <a:pt x="1860" y="2466"/>
                  </a:cubicBezTo>
                  <a:cubicBezTo>
                    <a:pt x="3093" y="2466"/>
                    <a:pt x="4517" y="1655"/>
                    <a:pt x="3656" y="777"/>
                  </a:cubicBezTo>
                  <a:cubicBezTo>
                    <a:pt x="3244" y="248"/>
                    <a:pt x="2771" y="0"/>
                    <a:pt x="2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6398025" y="-1214225"/>
              <a:ext cx="70400" cy="37475"/>
            </a:xfrm>
            <a:custGeom>
              <a:rect b="b" l="l" r="r" t="t"/>
              <a:pathLst>
                <a:path extrusionOk="0" h="1499" w="2816">
                  <a:moveTo>
                    <a:pt x="1140" y="0"/>
                  </a:moveTo>
                  <a:cubicBezTo>
                    <a:pt x="621" y="0"/>
                    <a:pt x="110" y="109"/>
                    <a:pt x="60" y="582"/>
                  </a:cubicBezTo>
                  <a:cubicBezTo>
                    <a:pt x="1" y="1166"/>
                    <a:pt x="620" y="1332"/>
                    <a:pt x="1037" y="1416"/>
                  </a:cubicBezTo>
                  <a:cubicBezTo>
                    <a:pt x="1220" y="1455"/>
                    <a:pt x="1485" y="1499"/>
                    <a:pt x="1750" y="1499"/>
                  </a:cubicBezTo>
                  <a:cubicBezTo>
                    <a:pt x="2124" y="1499"/>
                    <a:pt x="2498" y="1412"/>
                    <a:pt x="2644" y="1106"/>
                  </a:cubicBezTo>
                  <a:cubicBezTo>
                    <a:pt x="2815" y="775"/>
                    <a:pt x="2506" y="150"/>
                    <a:pt x="2103" y="150"/>
                  </a:cubicBezTo>
                  <a:cubicBezTo>
                    <a:pt x="2085" y="150"/>
                    <a:pt x="2067" y="151"/>
                    <a:pt x="2049" y="154"/>
                  </a:cubicBezTo>
                  <a:lnTo>
                    <a:pt x="2073" y="70"/>
                  </a:lnTo>
                  <a:cubicBezTo>
                    <a:pt x="1855" y="51"/>
                    <a:pt x="1496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6430525" y="-1458250"/>
              <a:ext cx="81950" cy="56150"/>
            </a:xfrm>
            <a:custGeom>
              <a:rect b="b" l="l" r="r" t="t"/>
              <a:pathLst>
                <a:path extrusionOk="0" h="2246" w="3278">
                  <a:moveTo>
                    <a:pt x="2184" y="0"/>
                  </a:moveTo>
                  <a:cubicBezTo>
                    <a:pt x="1262" y="0"/>
                    <a:pt x="1" y="404"/>
                    <a:pt x="51" y="1402"/>
                  </a:cubicBezTo>
                  <a:cubicBezTo>
                    <a:pt x="83" y="2033"/>
                    <a:pt x="506" y="2246"/>
                    <a:pt x="989" y="2246"/>
                  </a:cubicBezTo>
                  <a:cubicBezTo>
                    <a:pt x="1227" y="2246"/>
                    <a:pt x="1478" y="2194"/>
                    <a:pt x="1706" y="2116"/>
                  </a:cubicBezTo>
                  <a:cubicBezTo>
                    <a:pt x="2611" y="1806"/>
                    <a:pt x="3277" y="878"/>
                    <a:pt x="2670" y="44"/>
                  </a:cubicBezTo>
                  <a:cubicBezTo>
                    <a:pt x="2529" y="15"/>
                    <a:pt x="2363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6276875" y="-1352175"/>
              <a:ext cx="78075" cy="56400"/>
            </a:xfrm>
            <a:custGeom>
              <a:rect b="b" l="l" r="r" t="t"/>
              <a:pathLst>
                <a:path extrusionOk="0" h="2256" w="3123">
                  <a:moveTo>
                    <a:pt x="2230" y="1"/>
                  </a:moveTo>
                  <a:cubicBezTo>
                    <a:pt x="1527" y="1"/>
                    <a:pt x="310" y="248"/>
                    <a:pt x="144" y="1004"/>
                  </a:cubicBezTo>
                  <a:cubicBezTo>
                    <a:pt x="1" y="1611"/>
                    <a:pt x="525" y="2219"/>
                    <a:pt x="1132" y="2254"/>
                  </a:cubicBezTo>
                  <a:cubicBezTo>
                    <a:pt x="1143" y="2255"/>
                    <a:pt x="1155" y="2255"/>
                    <a:pt x="1167" y="2255"/>
                  </a:cubicBezTo>
                  <a:cubicBezTo>
                    <a:pt x="2076" y="2255"/>
                    <a:pt x="3122" y="898"/>
                    <a:pt x="2370" y="4"/>
                  </a:cubicBezTo>
                  <a:cubicBezTo>
                    <a:pt x="2326" y="2"/>
                    <a:pt x="2280" y="1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 flipH="1">
            <a:off x="6654650" y="4698000"/>
            <a:ext cx="1169225" cy="344900"/>
            <a:chOff x="-5514125" y="2870825"/>
            <a:chExt cx="1169225" cy="344900"/>
          </a:xfrm>
        </p:grpSpPr>
        <p:sp>
          <p:nvSpPr>
            <p:cNvPr id="106" name="Google Shape;106;p4"/>
            <p:cNvSpPr/>
            <p:nvPr/>
          </p:nvSpPr>
          <p:spPr>
            <a:xfrm>
              <a:off x="-5492700" y="2870825"/>
              <a:ext cx="1115950" cy="93375"/>
            </a:xfrm>
            <a:custGeom>
              <a:rect b="b" l="l" r="r" t="t"/>
              <a:pathLst>
                <a:path extrusionOk="0" h="3735" w="44638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-5496850" y="2955350"/>
              <a:ext cx="1065325" cy="95175"/>
            </a:xfrm>
            <a:custGeom>
              <a:rect b="b" l="l" r="r" t="t"/>
              <a:pathLst>
                <a:path extrusionOk="0" h="3807" w="42613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-5503400" y="3033050"/>
              <a:ext cx="1158500" cy="98450"/>
            </a:xfrm>
            <a:custGeom>
              <a:rect b="b" l="l" r="r" t="t"/>
              <a:pathLst>
                <a:path extrusionOk="0" h="3938" w="4634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-5514125" y="3117625"/>
              <a:ext cx="1121300" cy="98100"/>
            </a:xfrm>
            <a:custGeom>
              <a:rect b="b" l="l" r="r" t="t"/>
              <a:pathLst>
                <a:path extrusionOk="0" h="3924" w="44852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>
            <a:off x="-503462" y="4053225"/>
            <a:ext cx="1800250" cy="1634450"/>
            <a:chOff x="-3079300" y="1821475"/>
            <a:chExt cx="1800250" cy="1634450"/>
          </a:xfrm>
        </p:grpSpPr>
        <p:sp>
          <p:nvSpPr>
            <p:cNvPr id="111" name="Google Shape;111;p4"/>
            <p:cNvSpPr/>
            <p:nvPr/>
          </p:nvSpPr>
          <p:spPr>
            <a:xfrm>
              <a:off x="-3079300" y="2148300"/>
              <a:ext cx="380125" cy="689100"/>
            </a:xfrm>
            <a:custGeom>
              <a:rect b="b" l="l" r="r" t="t"/>
              <a:pathLst>
                <a:path extrusionOk="0" h="27564" w="15205">
                  <a:moveTo>
                    <a:pt x="2870" y="1"/>
                  </a:moveTo>
                  <a:lnTo>
                    <a:pt x="2870" y="1"/>
                  </a:lnTo>
                  <a:cubicBezTo>
                    <a:pt x="3132" y="4775"/>
                    <a:pt x="1" y="7930"/>
                    <a:pt x="1751" y="12836"/>
                  </a:cubicBezTo>
                  <a:cubicBezTo>
                    <a:pt x="2501" y="14919"/>
                    <a:pt x="3013" y="16943"/>
                    <a:pt x="3418" y="19134"/>
                  </a:cubicBezTo>
                  <a:cubicBezTo>
                    <a:pt x="3906" y="21789"/>
                    <a:pt x="5418" y="22718"/>
                    <a:pt x="7513" y="24123"/>
                  </a:cubicBezTo>
                  <a:cubicBezTo>
                    <a:pt x="9287" y="25290"/>
                    <a:pt x="11169" y="26695"/>
                    <a:pt x="13240" y="27564"/>
                  </a:cubicBezTo>
                  <a:cubicBezTo>
                    <a:pt x="11442" y="22039"/>
                    <a:pt x="15205" y="16908"/>
                    <a:pt x="12895" y="11633"/>
                  </a:cubicBezTo>
                  <a:cubicBezTo>
                    <a:pt x="12050" y="9681"/>
                    <a:pt x="10335" y="7895"/>
                    <a:pt x="8704" y="6442"/>
                  </a:cubicBezTo>
                  <a:cubicBezTo>
                    <a:pt x="6287" y="4299"/>
                    <a:pt x="4620" y="2739"/>
                    <a:pt x="2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2762300" y="1821475"/>
              <a:ext cx="551000" cy="949850"/>
            </a:xfrm>
            <a:custGeom>
              <a:rect b="b" l="l" r="r" t="t"/>
              <a:pathLst>
                <a:path extrusionOk="0" h="37994" w="22040">
                  <a:moveTo>
                    <a:pt x="15550" y="1"/>
                  </a:moveTo>
                  <a:cubicBezTo>
                    <a:pt x="15276" y="1096"/>
                    <a:pt x="13836" y="2108"/>
                    <a:pt x="12883" y="3180"/>
                  </a:cubicBezTo>
                  <a:cubicBezTo>
                    <a:pt x="10907" y="5418"/>
                    <a:pt x="9954" y="7454"/>
                    <a:pt x="9954" y="10490"/>
                  </a:cubicBezTo>
                  <a:cubicBezTo>
                    <a:pt x="9954" y="14455"/>
                    <a:pt x="11645" y="17848"/>
                    <a:pt x="10502" y="21777"/>
                  </a:cubicBezTo>
                  <a:cubicBezTo>
                    <a:pt x="9192" y="26266"/>
                    <a:pt x="1" y="32743"/>
                    <a:pt x="4537" y="37994"/>
                  </a:cubicBezTo>
                  <a:cubicBezTo>
                    <a:pt x="7109" y="37732"/>
                    <a:pt x="9561" y="36351"/>
                    <a:pt x="11907" y="35184"/>
                  </a:cubicBezTo>
                  <a:cubicBezTo>
                    <a:pt x="15122" y="33565"/>
                    <a:pt x="16110" y="32219"/>
                    <a:pt x="15991" y="28564"/>
                  </a:cubicBezTo>
                  <a:cubicBezTo>
                    <a:pt x="15872" y="24766"/>
                    <a:pt x="17229" y="22801"/>
                    <a:pt x="18813" y="19420"/>
                  </a:cubicBezTo>
                  <a:cubicBezTo>
                    <a:pt x="22039" y="12467"/>
                    <a:pt x="14860" y="6799"/>
                    <a:pt x="15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2716150" y="2742725"/>
              <a:ext cx="677475" cy="334125"/>
            </a:xfrm>
            <a:custGeom>
              <a:rect b="b" l="l" r="r" t="t"/>
              <a:pathLst>
                <a:path extrusionOk="0" h="13365" w="27099">
                  <a:moveTo>
                    <a:pt x="27099" y="60"/>
                  </a:moveTo>
                  <a:lnTo>
                    <a:pt x="27099" y="60"/>
                  </a:lnTo>
                  <a:cubicBezTo>
                    <a:pt x="23348" y="644"/>
                    <a:pt x="19193" y="1"/>
                    <a:pt x="16252" y="2989"/>
                  </a:cubicBezTo>
                  <a:cubicBezTo>
                    <a:pt x="15335" y="3906"/>
                    <a:pt x="14847" y="4918"/>
                    <a:pt x="13633" y="5525"/>
                  </a:cubicBezTo>
                  <a:cubicBezTo>
                    <a:pt x="12418" y="6132"/>
                    <a:pt x="10775" y="6442"/>
                    <a:pt x="9442" y="6609"/>
                  </a:cubicBezTo>
                  <a:cubicBezTo>
                    <a:pt x="6977" y="6906"/>
                    <a:pt x="0" y="5966"/>
                    <a:pt x="95" y="10180"/>
                  </a:cubicBezTo>
                  <a:cubicBezTo>
                    <a:pt x="1167" y="11038"/>
                    <a:pt x="2989" y="11609"/>
                    <a:pt x="4298" y="12097"/>
                  </a:cubicBezTo>
                  <a:cubicBezTo>
                    <a:pt x="6405" y="12905"/>
                    <a:pt x="8666" y="13364"/>
                    <a:pt x="10918" y="13364"/>
                  </a:cubicBezTo>
                  <a:cubicBezTo>
                    <a:pt x="13248" y="13364"/>
                    <a:pt x="15567" y="12872"/>
                    <a:pt x="17693" y="11764"/>
                  </a:cubicBezTo>
                  <a:cubicBezTo>
                    <a:pt x="22622" y="9204"/>
                    <a:pt x="24301" y="4454"/>
                    <a:pt x="2709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2912600" y="2683875"/>
              <a:ext cx="1633550" cy="772050"/>
            </a:xfrm>
            <a:custGeom>
              <a:rect b="b" l="l" r="r" t="t"/>
              <a:pathLst>
                <a:path extrusionOk="0" h="30882" w="65342">
                  <a:moveTo>
                    <a:pt x="11742" y="0"/>
                  </a:moveTo>
                  <a:cubicBezTo>
                    <a:pt x="11649" y="0"/>
                    <a:pt x="11558" y="36"/>
                    <a:pt x="11490" y="104"/>
                  </a:cubicBezTo>
                  <a:cubicBezTo>
                    <a:pt x="10835" y="735"/>
                    <a:pt x="10549" y="1855"/>
                    <a:pt x="10275" y="2926"/>
                  </a:cubicBezTo>
                  <a:cubicBezTo>
                    <a:pt x="10120" y="3581"/>
                    <a:pt x="9954" y="4200"/>
                    <a:pt x="9727" y="4653"/>
                  </a:cubicBezTo>
                  <a:cubicBezTo>
                    <a:pt x="9132" y="5819"/>
                    <a:pt x="8215" y="6498"/>
                    <a:pt x="7227" y="7224"/>
                  </a:cubicBezTo>
                  <a:cubicBezTo>
                    <a:pt x="6822" y="7522"/>
                    <a:pt x="6406" y="7820"/>
                    <a:pt x="5989" y="8177"/>
                  </a:cubicBezTo>
                  <a:cubicBezTo>
                    <a:pt x="2203" y="11415"/>
                    <a:pt x="0" y="16856"/>
                    <a:pt x="3631" y="21690"/>
                  </a:cubicBezTo>
                  <a:cubicBezTo>
                    <a:pt x="7215" y="26453"/>
                    <a:pt x="13168" y="27846"/>
                    <a:pt x="16407" y="28263"/>
                  </a:cubicBezTo>
                  <a:cubicBezTo>
                    <a:pt x="17781" y="28438"/>
                    <a:pt x="19160" y="28511"/>
                    <a:pt x="20538" y="28511"/>
                  </a:cubicBezTo>
                  <a:cubicBezTo>
                    <a:pt x="24116" y="28511"/>
                    <a:pt x="27690" y="28018"/>
                    <a:pt x="31171" y="27536"/>
                  </a:cubicBezTo>
                  <a:cubicBezTo>
                    <a:pt x="32933" y="27298"/>
                    <a:pt x="34647" y="26977"/>
                    <a:pt x="36302" y="26643"/>
                  </a:cubicBezTo>
                  <a:cubicBezTo>
                    <a:pt x="38362" y="26227"/>
                    <a:pt x="40517" y="25810"/>
                    <a:pt x="42708" y="25584"/>
                  </a:cubicBezTo>
                  <a:cubicBezTo>
                    <a:pt x="43101" y="25548"/>
                    <a:pt x="43494" y="25500"/>
                    <a:pt x="43910" y="25453"/>
                  </a:cubicBezTo>
                  <a:cubicBezTo>
                    <a:pt x="46257" y="25201"/>
                    <a:pt x="49011" y="24906"/>
                    <a:pt x="51755" y="24906"/>
                  </a:cubicBezTo>
                  <a:cubicBezTo>
                    <a:pt x="57059" y="24906"/>
                    <a:pt x="62327" y="26007"/>
                    <a:pt x="64556" y="30644"/>
                  </a:cubicBezTo>
                  <a:cubicBezTo>
                    <a:pt x="64615" y="30787"/>
                    <a:pt x="64746" y="30858"/>
                    <a:pt x="64901" y="30858"/>
                  </a:cubicBezTo>
                  <a:cubicBezTo>
                    <a:pt x="64925" y="30858"/>
                    <a:pt x="64949" y="30856"/>
                    <a:pt x="64972" y="30856"/>
                  </a:cubicBezTo>
                  <a:cubicBezTo>
                    <a:pt x="65008" y="30856"/>
                    <a:pt x="65044" y="30861"/>
                    <a:pt x="65080" y="30882"/>
                  </a:cubicBezTo>
                  <a:cubicBezTo>
                    <a:pt x="65270" y="30799"/>
                    <a:pt x="65342" y="30572"/>
                    <a:pt x="65258" y="30382"/>
                  </a:cubicBezTo>
                  <a:cubicBezTo>
                    <a:pt x="62852" y="25371"/>
                    <a:pt x="57308" y="24202"/>
                    <a:pt x="51780" y="24202"/>
                  </a:cubicBezTo>
                  <a:cubicBezTo>
                    <a:pt x="48994" y="24202"/>
                    <a:pt x="46213" y="24499"/>
                    <a:pt x="43839" y="24750"/>
                  </a:cubicBezTo>
                  <a:cubicBezTo>
                    <a:pt x="43434" y="24786"/>
                    <a:pt x="43041" y="24834"/>
                    <a:pt x="42648" y="24869"/>
                  </a:cubicBezTo>
                  <a:cubicBezTo>
                    <a:pt x="40422" y="25096"/>
                    <a:pt x="38255" y="25512"/>
                    <a:pt x="36159" y="25929"/>
                  </a:cubicBezTo>
                  <a:cubicBezTo>
                    <a:pt x="34528" y="26262"/>
                    <a:pt x="32814" y="26584"/>
                    <a:pt x="31087" y="26822"/>
                  </a:cubicBezTo>
                  <a:cubicBezTo>
                    <a:pt x="27641" y="27303"/>
                    <a:pt x="24107" y="27797"/>
                    <a:pt x="20581" y="27797"/>
                  </a:cubicBezTo>
                  <a:cubicBezTo>
                    <a:pt x="19222" y="27797"/>
                    <a:pt x="17865" y="27724"/>
                    <a:pt x="16514" y="27548"/>
                  </a:cubicBezTo>
                  <a:cubicBezTo>
                    <a:pt x="13395" y="27155"/>
                    <a:pt x="7644" y="25810"/>
                    <a:pt x="4239" y="21274"/>
                  </a:cubicBezTo>
                  <a:cubicBezTo>
                    <a:pt x="905" y="16833"/>
                    <a:pt x="2953" y="11808"/>
                    <a:pt x="6489" y="8784"/>
                  </a:cubicBezTo>
                  <a:cubicBezTo>
                    <a:pt x="6882" y="8439"/>
                    <a:pt x="7287" y="8141"/>
                    <a:pt x="7680" y="7867"/>
                  </a:cubicBezTo>
                  <a:cubicBezTo>
                    <a:pt x="8727" y="7070"/>
                    <a:pt x="9727" y="6343"/>
                    <a:pt x="10394" y="5010"/>
                  </a:cubicBezTo>
                  <a:cubicBezTo>
                    <a:pt x="10668" y="4486"/>
                    <a:pt x="10835" y="3819"/>
                    <a:pt x="11013" y="3117"/>
                  </a:cubicBezTo>
                  <a:cubicBezTo>
                    <a:pt x="11263" y="2152"/>
                    <a:pt x="11502" y="1140"/>
                    <a:pt x="12002" y="664"/>
                  </a:cubicBezTo>
                  <a:cubicBezTo>
                    <a:pt x="12168" y="509"/>
                    <a:pt x="12168" y="271"/>
                    <a:pt x="12025" y="128"/>
                  </a:cubicBezTo>
                  <a:cubicBezTo>
                    <a:pt x="11945" y="42"/>
                    <a:pt x="11842" y="0"/>
                    <a:pt x="11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7935538" y="75863"/>
            <a:ext cx="1129325" cy="981975"/>
            <a:chOff x="7935538" y="152063"/>
            <a:chExt cx="1129325" cy="981975"/>
          </a:xfrm>
        </p:grpSpPr>
        <p:sp>
          <p:nvSpPr>
            <p:cNvPr id="116" name="Google Shape;116;p4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7970963" y="348588"/>
              <a:ext cx="970975" cy="707175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265038" y="592263"/>
              <a:ext cx="414075" cy="225275"/>
            </a:xfrm>
            <a:custGeom>
              <a:rect b="b" l="l" r="r" t="t"/>
              <a:pathLst>
                <a:path extrusionOk="0" h="9011" w="16563">
                  <a:moveTo>
                    <a:pt x="10178" y="0"/>
                  </a:moveTo>
                  <a:cubicBezTo>
                    <a:pt x="9456" y="0"/>
                    <a:pt x="8720" y="72"/>
                    <a:pt x="7990" y="188"/>
                  </a:cubicBezTo>
                  <a:cubicBezTo>
                    <a:pt x="5442" y="581"/>
                    <a:pt x="1" y="2581"/>
                    <a:pt x="1561" y="6200"/>
                  </a:cubicBezTo>
                  <a:cubicBezTo>
                    <a:pt x="2334" y="8010"/>
                    <a:pt x="4597" y="7713"/>
                    <a:pt x="6192" y="7986"/>
                  </a:cubicBezTo>
                  <a:cubicBezTo>
                    <a:pt x="7383" y="8177"/>
                    <a:pt x="8514" y="8606"/>
                    <a:pt x="9716" y="8832"/>
                  </a:cubicBezTo>
                  <a:cubicBezTo>
                    <a:pt x="10597" y="8998"/>
                    <a:pt x="11217" y="9010"/>
                    <a:pt x="12098" y="9010"/>
                  </a:cubicBezTo>
                  <a:cubicBezTo>
                    <a:pt x="13467" y="8665"/>
                    <a:pt x="15122" y="7165"/>
                    <a:pt x="15848" y="5986"/>
                  </a:cubicBezTo>
                  <a:cubicBezTo>
                    <a:pt x="16562" y="4831"/>
                    <a:pt x="16384" y="3534"/>
                    <a:pt x="15598" y="2450"/>
                  </a:cubicBezTo>
                  <a:cubicBezTo>
                    <a:pt x="14244" y="600"/>
                    <a:pt x="12271" y="0"/>
                    <a:pt x="10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5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p31"/>
          <p:cNvSpPr txBox="1"/>
          <p:nvPr>
            <p:ph idx="2" type="title"/>
          </p:nvPr>
        </p:nvSpPr>
        <p:spPr>
          <a:xfrm>
            <a:off x="1324588" y="1684850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0" name="Google Shape;710;p31"/>
          <p:cNvSpPr txBox="1"/>
          <p:nvPr>
            <p:ph idx="1" type="subTitle"/>
          </p:nvPr>
        </p:nvSpPr>
        <p:spPr>
          <a:xfrm>
            <a:off x="1324588" y="2019850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31"/>
          <p:cNvSpPr txBox="1"/>
          <p:nvPr>
            <p:ph idx="3" type="title"/>
          </p:nvPr>
        </p:nvSpPr>
        <p:spPr>
          <a:xfrm>
            <a:off x="3816600" y="1689418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2" name="Google Shape;712;p31"/>
          <p:cNvSpPr txBox="1"/>
          <p:nvPr>
            <p:ph idx="4" type="subTitle"/>
          </p:nvPr>
        </p:nvSpPr>
        <p:spPr>
          <a:xfrm>
            <a:off x="3816600" y="2026083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31"/>
          <p:cNvSpPr txBox="1"/>
          <p:nvPr>
            <p:ph idx="5" type="title"/>
          </p:nvPr>
        </p:nvSpPr>
        <p:spPr>
          <a:xfrm>
            <a:off x="6330200" y="1689418"/>
            <a:ext cx="15108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4" name="Google Shape;714;p31"/>
          <p:cNvSpPr txBox="1"/>
          <p:nvPr>
            <p:ph idx="6" type="subTitle"/>
          </p:nvPr>
        </p:nvSpPr>
        <p:spPr>
          <a:xfrm>
            <a:off x="6330200" y="2026085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31"/>
          <p:cNvSpPr txBox="1"/>
          <p:nvPr>
            <p:ph idx="7" type="title"/>
          </p:nvPr>
        </p:nvSpPr>
        <p:spPr>
          <a:xfrm>
            <a:off x="1324588" y="3283512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6" name="Google Shape;716;p31"/>
          <p:cNvSpPr txBox="1"/>
          <p:nvPr>
            <p:ph idx="8" type="subTitle"/>
          </p:nvPr>
        </p:nvSpPr>
        <p:spPr>
          <a:xfrm>
            <a:off x="1324588" y="3616225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31"/>
          <p:cNvSpPr txBox="1"/>
          <p:nvPr>
            <p:ph idx="9" type="title"/>
          </p:nvPr>
        </p:nvSpPr>
        <p:spPr>
          <a:xfrm>
            <a:off x="3816600" y="3288019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8" name="Google Shape;718;p31"/>
          <p:cNvSpPr txBox="1"/>
          <p:nvPr>
            <p:ph idx="13" type="subTitle"/>
          </p:nvPr>
        </p:nvSpPr>
        <p:spPr>
          <a:xfrm>
            <a:off x="3816600" y="3622458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31"/>
          <p:cNvSpPr txBox="1"/>
          <p:nvPr>
            <p:ph idx="14" type="title"/>
          </p:nvPr>
        </p:nvSpPr>
        <p:spPr>
          <a:xfrm>
            <a:off x="6330200" y="3288019"/>
            <a:ext cx="1510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0" name="Google Shape;720;p31"/>
          <p:cNvSpPr txBox="1"/>
          <p:nvPr>
            <p:ph idx="15" type="subTitle"/>
          </p:nvPr>
        </p:nvSpPr>
        <p:spPr>
          <a:xfrm>
            <a:off x="6330200" y="3622460"/>
            <a:ext cx="1510800" cy="834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31"/>
          <p:cNvSpPr/>
          <p:nvPr/>
        </p:nvSpPr>
        <p:spPr>
          <a:xfrm flipH="1">
            <a:off x="-99244" y="-37555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1"/>
          <p:cNvSpPr/>
          <p:nvPr/>
        </p:nvSpPr>
        <p:spPr>
          <a:xfrm>
            <a:off x="7868423" y="-1144700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8461535" y="232038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1"/>
          <p:cNvSpPr/>
          <p:nvPr/>
        </p:nvSpPr>
        <p:spPr>
          <a:xfrm flipH="1" rot="-322814">
            <a:off x="-3363604" y="-10696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1"/>
          <p:cNvSpPr/>
          <p:nvPr/>
        </p:nvSpPr>
        <p:spPr>
          <a:xfrm flipH="1">
            <a:off x="8245463" y="269675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1"/>
          <p:cNvSpPr/>
          <p:nvPr/>
        </p:nvSpPr>
        <p:spPr>
          <a:xfrm flipH="1" rot="-10247926">
            <a:off x="923249" y="538536"/>
            <a:ext cx="394470" cy="385679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2"/>
          <p:cNvSpPr txBox="1"/>
          <p:nvPr>
            <p:ph type="title"/>
          </p:nvPr>
        </p:nvSpPr>
        <p:spPr>
          <a:xfrm>
            <a:off x="2676600" y="505125"/>
            <a:ext cx="3790800" cy="13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29" name="Google Shape;729;p32"/>
          <p:cNvSpPr txBox="1"/>
          <p:nvPr>
            <p:ph idx="1" type="subTitle"/>
          </p:nvPr>
        </p:nvSpPr>
        <p:spPr>
          <a:xfrm>
            <a:off x="3128625" y="1782580"/>
            <a:ext cx="2886900" cy="1027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0" name="Google Shape;730;p32"/>
          <p:cNvSpPr txBox="1"/>
          <p:nvPr>
            <p:ph idx="2" type="subTitle"/>
          </p:nvPr>
        </p:nvSpPr>
        <p:spPr>
          <a:xfrm>
            <a:off x="3071950" y="4143690"/>
            <a:ext cx="30000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32"/>
          <p:cNvSpPr txBox="1"/>
          <p:nvPr/>
        </p:nvSpPr>
        <p:spPr>
          <a:xfrm>
            <a:off x="2686200" y="3461335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7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4" name="Google Shape;734;p33"/>
          <p:cNvSpPr txBox="1"/>
          <p:nvPr>
            <p:ph idx="1" type="subTitle"/>
          </p:nvPr>
        </p:nvSpPr>
        <p:spPr>
          <a:xfrm>
            <a:off x="720000" y="1697425"/>
            <a:ext cx="3714000" cy="25797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5" name="Google Shape;735;p33"/>
          <p:cNvSpPr txBox="1"/>
          <p:nvPr>
            <p:ph idx="2" type="subTitle"/>
          </p:nvPr>
        </p:nvSpPr>
        <p:spPr>
          <a:xfrm>
            <a:off x="4966150" y="1697425"/>
            <a:ext cx="3457800" cy="25797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6" name="Google Shape;736;p33"/>
          <p:cNvSpPr/>
          <p:nvPr/>
        </p:nvSpPr>
        <p:spPr>
          <a:xfrm flipH="1">
            <a:off x="-99269" y="-375550"/>
            <a:ext cx="1445267" cy="1157645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3"/>
          <p:cNvSpPr/>
          <p:nvPr/>
        </p:nvSpPr>
        <p:spPr>
          <a:xfrm>
            <a:off x="7868398" y="-1220900"/>
            <a:ext cx="2142250" cy="166412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>
            <a:off x="8461510" y="155838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3"/>
          <p:cNvSpPr/>
          <p:nvPr/>
        </p:nvSpPr>
        <p:spPr>
          <a:xfrm flipH="1" rot="-322814">
            <a:off x="-3363629" y="-10696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3"/>
          <p:cNvSpPr/>
          <p:nvPr/>
        </p:nvSpPr>
        <p:spPr>
          <a:xfrm flipH="1">
            <a:off x="8245438" y="193475"/>
            <a:ext cx="624134" cy="425493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3"/>
          <p:cNvSpPr/>
          <p:nvPr/>
        </p:nvSpPr>
        <p:spPr>
          <a:xfrm>
            <a:off x="7765091" y="3557850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3"/>
          <p:cNvSpPr/>
          <p:nvPr/>
        </p:nvSpPr>
        <p:spPr>
          <a:xfrm>
            <a:off x="8245371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3" name="Google Shape;743;p33"/>
          <p:cNvGrpSpPr/>
          <p:nvPr/>
        </p:nvGrpSpPr>
        <p:grpSpPr>
          <a:xfrm rot="322933">
            <a:off x="8535056" y="4545817"/>
            <a:ext cx="512378" cy="588048"/>
            <a:chOff x="5831400" y="481209"/>
            <a:chExt cx="512374" cy="588043"/>
          </a:xfrm>
        </p:grpSpPr>
        <p:sp>
          <p:nvSpPr>
            <p:cNvPr id="744" name="Google Shape;744;p33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 flipH="1">
            <a:off x="-363662" y="2680288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4"/>
          <p:cNvSpPr/>
          <p:nvPr/>
        </p:nvSpPr>
        <p:spPr>
          <a:xfrm flipH="1" rot="-322814">
            <a:off x="-738025" y="-693313"/>
            <a:ext cx="4189306" cy="2541785"/>
          </a:xfrm>
          <a:custGeom>
            <a:rect b="b" l="l" r="r" t="t"/>
            <a:pathLst>
              <a:path extrusionOk="0" h="82396" w="135803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4"/>
          <p:cNvSpPr/>
          <p:nvPr/>
        </p:nvSpPr>
        <p:spPr>
          <a:xfrm flipH="1" rot="-322814">
            <a:off x="-590580" y="-246339"/>
            <a:ext cx="3946190" cy="2244561"/>
          </a:xfrm>
          <a:custGeom>
            <a:rect b="b" l="l" r="r" t="t"/>
            <a:pathLst>
              <a:path extrusionOk="0" h="72761" w="127922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34"/>
          <p:cNvGrpSpPr/>
          <p:nvPr/>
        </p:nvGrpSpPr>
        <p:grpSpPr>
          <a:xfrm flipH="1" rot="-3285243">
            <a:off x="6506240" y="3898254"/>
            <a:ext cx="1529051" cy="1041740"/>
            <a:chOff x="1207257" y="3770459"/>
            <a:chExt cx="1529018" cy="1041717"/>
          </a:xfrm>
        </p:grpSpPr>
        <p:sp>
          <p:nvSpPr>
            <p:cNvPr id="755" name="Google Shape;755;p34"/>
            <p:cNvSpPr/>
            <p:nvPr/>
          </p:nvSpPr>
          <p:spPr>
            <a:xfrm>
              <a:off x="1207257" y="3770459"/>
              <a:ext cx="1529018" cy="775043"/>
            </a:xfrm>
            <a:custGeom>
              <a:rect b="b" l="l" r="r" t="t"/>
              <a:pathLst>
                <a:path extrusionOk="0" h="25125" w="49567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393821" y="4126714"/>
              <a:ext cx="1314906" cy="685462"/>
            </a:xfrm>
            <a:custGeom>
              <a:rect b="b" l="l" r="r" t="t"/>
              <a:pathLst>
                <a:path extrusionOk="0" h="22221" w="42626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flipH="1" rot="-322814">
            <a:off x="-2431977" y="-1322811"/>
            <a:ext cx="5250060" cy="2260941"/>
          </a:xfrm>
          <a:custGeom>
            <a:rect b="b" l="l" r="r" t="t"/>
            <a:pathLst>
              <a:path extrusionOk="0" h="73292" w="170189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8321310" y="67578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8073383" y="953506"/>
            <a:ext cx="1612738" cy="1038697"/>
          </a:xfrm>
          <a:custGeom>
            <a:rect b="b" l="l" r="r" t="t"/>
            <a:pathLst>
              <a:path extrusionOk="0" h="33672" w="52281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6380624" y="414987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4"/>
          <p:cNvSpPr/>
          <p:nvPr/>
        </p:nvSpPr>
        <p:spPr>
          <a:xfrm flipH="1" rot="-1057728">
            <a:off x="7648783" y="-503119"/>
            <a:ext cx="3029096" cy="3599118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-21763" y="3287538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34"/>
          <p:cNvGrpSpPr/>
          <p:nvPr/>
        </p:nvGrpSpPr>
        <p:grpSpPr>
          <a:xfrm flipH="1">
            <a:off x="425" y="2637712"/>
            <a:ext cx="1812496" cy="2307133"/>
            <a:chOff x="15386325" y="2647475"/>
            <a:chExt cx="1596350" cy="2032000"/>
          </a:xfrm>
        </p:grpSpPr>
        <p:sp>
          <p:nvSpPr>
            <p:cNvPr id="764" name="Google Shape;764;p34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34"/>
          <p:cNvSpPr/>
          <p:nvPr/>
        </p:nvSpPr>
        <p:spPr>
          <a:xfrm flipH="1">
            <a:off x="7577926" y="18303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 flipH="1">
            <a:off x="495605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4"/>
          <p:cNvSpPr/>
          <p:nvPr/>
        </p:nvSpPr>
        <p:spPr>
          <a:xfrm flipH="1">
            <a:off x="8316290" y="4781223"/>
            <a:ext cx="373070" cy="303138"/>
          </a:xfrm>
          <a:custGeom>
            <a:rect b="b" l="l" r="r" t="t"/>
            <a:pathLst>
              <a:path extrusionOk="0" h="9827" w="12094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4"/>
          <p:cNvSpPr/>
          <p:nvPr/>
        </p:nvSpPr>
        <p:spPr>
          <a:xfrm flipH="1">
            <a:off x="8552826" y="434985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4"/>
          <p:cNvSpPr/>
          <p:nvPr/>
        </p:nvSpPr>
        <p:spPr>
          <a:xfrm flipH="1">
            <a:off x="8211997" y="4451157"/>
            <a:ext cx="266183" cy="215963"/>
          </a:xfrm>
          <a:custGeom>
            <a:rect b="b" l="l" r="r" t="t"/>
            <a:pathLst>
              <a:path extrusionOk="0" h="7001" w="8629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34"/>
          <p:cNvGrpSpPr/>
          <p:nvPr/>
        </p:nvGrpSpPr>
        <p:grpSpPr>
          <a:xfrm flipH="1" rot="-322933">
            <a:off x="1702578" y="4545817"/>
            <a:ext cx="512378" cy="588048"/>
            <a:chOff x="5831400" y="481209"/>
            <a:chExt cx="512374" cy="588043"/>
          </a:xfrm>
        </p:grpSpPr>
        <p:sp>
          <p:nvSpPr>
            <p:cNvPr id="780" name="Google Shape;780;p34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34"/>
          <p:cNvSpPr/>
          <p:nvPr/>
        </p:nvSpPr>
        <p:spPr>
          <a:xfrm flipH="1" rot="792979">
            <a:off x="7664679" y="3"/>
            <a:ext cx="394472" cy="385680"/>
          </a:xfrm>
          <a:custGeom>
            <a:rect b="b" l="l" r="r" t="t"/>
            <a:pathLst>
              <a:path extrusionOk="0" h="12503" w="12788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_1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5"/>
          <p:cNvSpPr/>
          <p:nvPr/>
        </p:nvSpPr>
        <p:spPr>
          <a:xfrm flipH="1">
            <a:off x="7780880" y="4586344"/>
            <a:ext cx="2006105" cy="1483981"/>
          </a:xfrm>
          <a:custGeom>
            <a:rect b="b" l="l" r="r" t="t"/>
            <a:pathLst>
              <a:path extrusionOk="0" h="48107" w="65033">
                <a:moveTo>
                  <a:pt x="48438" y="1"/>
                </a:moveTo>
                <a:cubicBezTo>
                  <a:pt x="45204" y="1"/>
                  <a:pt x="41977" y="1240"/>
                  <a:pt x="38934" y="2463"/>
                </a:cubicBezTo>
                <a:lnTo>
                  <a:pt x="14467" y="12285"/>
                </a:lnTo>
                <a:cubicBezTo>
                  <a:pt x="11574" y="13452"/>
                  <a:pt x="8633" y="14643"/>
                  <a:pt x="6323" y="16714"/>
                </a:cubicBezTo>
                <a:cubicBezTo>
                  <a:pt x="1" y="22370"/>
                  <a:pt x="2275" y="31514"/>
                  <a:pt x="6871" y="37467"/>
                </a:cubicBezTo>
                <a:cubicBezTo>
                  <a:pt x="12217" y="44373"/>
                  <a:pt x="20503" y="47921"/>
                  <a:pt x="29088" y="48099"/>
                </a:cubicBezTo>
                <a:cubicBezTo>
                  <a:pt x="29341" y="48104"/>
                  <a:pt x="29594" y="48107"/>
                  <a:pt x="29848" y="48107"/>
                </a:cubicBezTo>
                <a:cubicBezTo>
                  <a:pt x="39786" y="48107"/>
                  <a:pt x="49910" y="44240"/>
                  <a:pt x="56377" y="36693"/>
                </a:cubicBezTo>
                <a:cubicBezTo>
                  <a:pt x="62985" y="28954"/>
                  <a:pt x="65033" y="17203"/>
                  <a:pt x="60270" y="8201"/>
                </a:cubicBezTo>
                <a:cubicBezTo>
                  <a:pt x="58234" y="4356"/>
                  <a:pt x="54805" y="974"/>
                  <a:pt x="50543" y="189"/>
                </a:cubicBezTo>
                <a:cubicBezTo>
                  <a:pt x="49842" y="59"/>
                  <a:pt x="49140" y="1"/>
                  <a:pt x="484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5"/>
          <p:cNvSpPr/>
          <p:nvPr/>
        </p:nvSpPr>
        <p:spPr>
          <a:xfrm flipH="1">
            <a:off x="806189" y="-148962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5"/>
          <p:cNvSpPr/>
          <p:nvPr/>
        </p:nvSpPr>
        <p:spPr>
          <a:xfrm flipH="1">
            <a:off x="7333291" y="4433946"/>
            <a:ext cx="1167732" cy="796081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1" name="Google Shape;791;p35"/>
          <p:cNvGrpSpPr/>
          <p:nvPr/>
        </p:nvGrpSpPr>
        <p:grpSpPr>
          <a:xfrm>
            <a:off x="7801315" y="2836362"/>
            <a:ext cx="1812496" cy="2307133"/>
            <a:chOff x="15386325" y="2647475"/>
            <a:chExt cx="1596350" cy="2032000"/>
          </a:xfrm>
        </p:grpSpPr>
        <p:sp>
          <p:nvSpPr>
            <p:cNvPr id="792" name="Google Shape;792;p35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35"/>
          <p:cNvSpPr/>
          <p:nvPr/>
        </p:nvSpPr>
        <p:spPr>
          <a:xfrm>
            <a:off x="-82549" y="294363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5"/>
          <p:cNvSpPr/>
          <p:nvPr/>
        </p:nvSpPr>
        <p:spPr>
          <a:xfrm flipH="1">
            <a:off x="-155836" y="4213850"/>
            <a:ext cx="2022900" cy="2074675"/>
          </a:xfrm>
          <a:custGeom>
            <a:rect b="b" l="l" r="r" t="t"/>
            <a:pathLst>
              <a:path extrusionOk="0" h="82987" w="80916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35"/>
          <p:cNvGrpSpPr/>
          <p:nvPr/>
        </p:nvGrpSpPr>
        <p:grpSpPr>
          <a:xfrm flipH="1">
            <a:off x="135864" y="2786675"/>
            <a:ext cx="351275" cy="1169525"/>
            <a:chOff x="-8709475" y="1735750"/>
            <a:chExt cx="351275" cy="1169525"/>
          </a:xfrm>
        </p:grpSpPr>
        <p:sp>
          <p:nvSpPr>
            <p:cNvPr id="805" name="Google Shape;805;p35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35"/>
          <p:cNvSpPr/>
          <p:nvPr/>
        </p:nvSpPr>
        <p:spPr>
          <a:xfrm flipH="1">
            <a:off x="49264" y="4067775"/>
            <a:ext cx="1408450" cy="885650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35"/>
          <p:cNvGrpSpPr/>
          <p:nvPr/>
        </p:nvGrpSpPr>
        <p:grpSpPr>
          <a:xfrm flipH="1">
            <a:off x="48664" y="141975"/>
            <a:ext cx="678100" cy="698325"/>
            <a:chOff x="9284550" y="2741375"/>
            <a:chExt cx="678100" cy="698325"/>
          </a:xfrm>
        </p:grpSpPr>
        <p:sp>
          <p:nvSpPr>
            <p:cNvPr id="811" name="Google Shape;811;p35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35"/>
          <p:cNvSpPr/>
          <p:nvPr/>
        </p:nvSpPr>
        <p:spPr>
          <a:xfrm flipH="1" rot="10600152">
            <a:off x="7878963" y="523057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 flipH="1" rot="10600152">
            <a:off x="8033440" y="25228"/>
            <a:ext cx="2142227" cy="1664107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/>
          <p:nvPr/>
        </p:nvSpPr>
        <p:spPr>
          <a:xfrm flipH="1" rot="10600152">
            <a:off x="7746577" y="-120317"/>
            <a:ext cx="1007889" cy="768317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_1_1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6"/>
          <p:cNvSpPr/>
          <p:nvPr/>
        </p:nvSpPr>
        <p:spPr>
          <a:xfrm>
            <a:off x="4609068" y="217037"/>
            <a:ext cx="1842679" cy="1941609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6"/>
          <p:cNvSpPr/>
          <p:nvPr/>
        </p:nvSpPr>
        <p:spPr>
          <a:xfrm>
            <a:off x="2610383" y="841746"/>
            <a:ext cx="1841249" cy="1341331"/>
          </a:xfrm>
          <a:custGeom>
            <a:rect b="b" l="l" r="r" t="t"/>
            <a:pathLst>
              <a:path extrusionOk="0" h="45030" w="61818">
                <a:moveTo>
                  <a:pt x="16005" y="0"/>
                </a:moveTo>
                <a:cubicBezTo>
                  <a:pt x="12481" y="0"/>
                  <a:pt x="9146" y="830"/>
                  <a:pt x="6680" y="2878"/>
                </a:cubicBezTo>
                <a:cubicBezTo>
                  <a:pt x="2382" y="7093"/>
                  <a:pt x="1" y="16416"/>
                  <a:pt x="1013" y="22404"/>
                </a:cubicBezTo>
                <a:cubicBezTo>
                  <a:pt x="2394" y="30656"/>
                  <a:pt x="9466" y="34061"/>
                  <a:pt x="16229" y="36990"/>
                </a:cubicBezTo>
                <a:cubicBezTo>
                  <a:pt x="24955" y="40784"/>
                  <a:pt x="32992" y="45029"/>
                  <a:pt x="42418" y="45029"/>
                </a:cubicBezTo>
                <a:cubicBezTo>
                  <a:pt x="44143" y="45029"/>
                  <a:pt x="45914" y="44887"/>
                  <a:pt x="47745" y="44574"/>
                </a:cubicBezTo>
                <a:cubicBezTo>
                  <a:pt x="58008" y="42812"/>
                  <a:pt x="61818" y="34442"/>
                  <a:pt x="55270" y="26572"/>
                </a:cubicBezTo>
                <a:cubicBezTo>
                  <a:pt x="51507" y="22035"/>
                  <a:pt x="46197" y="20559"/>
                  <a:pt x="41970" y="16297"/>
                </a:cubicBezTo>
                <a:cubicBezTo>
                  <a:pt x="38720" y="12999"/>
                  <a:pt x="36172" y="8462"/>
                  <a:pt x="32505" y="5486"/>
                </a:cubicBezTo>
                <a:cubicBezTo>
                  <a:pt x="28824" y="2508"/>
                  <a:pt x="22130" y="0"/>
                  <a:pt x="16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6"/>
          <p:cNvSpPr/>
          <p:nvPr/>
        </p:nvSpPr>
        <p:spPr>
          <a:xfrm>
            <a:off x="2204671" y="407439"/>
            <a:ext cx="1232027" cy="842242"/>
          </a:xfrm>
          <a:custGeom>
            <a:rect b="b" l="l" r="r" t="t"/>
            <a:pathLst>
              <a:path extrusionOk="0" h="28275" w="41364">
                <a:moveTo>
                  <a:pt x="25397" y="11949"/>
                </a:moveTo>
                <a:cubicBezTo>
                  <a:pt x="25436" y="11949"/>
                  <a:pt x="25468" y="11978"/>
                  <a:pt x="25468" y="12030"/>
                </a:cubicBezTo>
                <a:cubicBezTo>
                  <a:pt x="25468" y="12078"/>
                  <a:pt x="25445" y="12113"/>
                  <a:pt x="25421" y="12113"/>
                </a:cubicBezTo>
                <a:cubicBezTo>
                  <a:pt x="25349" y="12113"/>
                  <a:pt x="25290" y="12030"/>
                  <a:pt x="25326" y="11982"/>
                </a:cubicBezTo>
                <a:cubicBezTo>
                  <a:pt x="25348" y="11960"/>
                  <a:pt x="25374" y="11949"/>
                  <a:pt x="25397" y="11949"/>
                </a:cubicBezTo>
                <a:close/>
                <a:moveTo>
                  <a:pt x="40104" y="19040"/>
                </a:moveTo>
                <a:cubicBezTo>
                  <a:pt x="40110" y="19040"/>
                  <a:pt x="40117" y="19041"/>
                  <a:pt x="40125" y="19043"/>
                </a:cubicBezTo>
                <a:cubicBezTo>
                  <a:pt x="40173" y="19055"/>
                  <a:pt x="40185" y="19114"/>
                  <a:pt x="40196" y="19162"/>
                </a:cubicBezTo>
                <a:cubicBezTo>
                  <a:pt x="40196" y="19201"/>
                  <a:pt x="40188" y="19224"/>
                  <a:pt x="40158" y="19224"/>
                </a:cubicBezTo>
                <a:cubicBezTo>
                  <a:pt x="40152" y="19224"/>
                  <a:pt x="40145" y="19223"/>
                  <a:pt x="40137" y="19221"/>
                </a:cubicBezTo>
                <a:cubicBezTo>
                  <a:pt x="40113" y="19209"/>
                  <a:pt x="40077" y="19150"/>
                  <a:pt x="40065" y="19102"/>
                </a:cubicBezTo>
                <a:cubicBezTo>
                  <a:pt x="40065" y="19063"/>
                  <a:pt x="40074" y="19040"/>
                  <a:pt x="40104" y="19040"/>
                </a:cubicBezTo>
                <a:close/>
                <a:moveTo>
                  <a:pt x="2056" y="1"/>
                </a:moveTo>
                <a:cubicBezTo>
                  <a:pt x="1899" y="1"/>
                  <a:pt x="1628" y="46"/>
                  <a:pt x="1358" y="136"/>
                </a:cubicBezTo>
                <a:cubicBezTo>
                  <a:pt x="1192" y="195"/>
                  <a:pt x="1001" y="243"/>
                  <a:pt x="906" y="243"/>
                </a:cubicBezTo>
                <a:cubicBezTo>
                  <a:pt x="811" y="255"/>
                  <a:pt x="739" y="291"/>
                  <a:pt x="739" y="350"/>
                </a:cubicBezTo>
                <a:cubicBezTo>
                  <a:pt x="739" y="386"/>
                  <a:pt x="680" y="469"/>
                  <a:pt x="608" y="505"/>
                </a:cubicBezTo>
                <a:cubicBezTo>
                  <a:pt x="551" y="533"/>
                  <a:pt x="511" y="548"/>
                  <a:pt x="474" y="548"/>
                </a:cubicBezTo>
                <a:cubicBezTo>
                  <a:pt x="433" y="548"/>
                  <a:pt x="396" y="530"/>
                  <a:pt x="346" y="493"/>
                </a:cubicBezTo>
                <a:cubicBezTo>
                  <a:pt x="299" y="460"/>
                  <a:pt x="270" y="440"/>
                  <a:pt x="248" y="440"/>
                </a:cubicBezTo>
                <a:cubicBezTo>
                  <a:pt x="214" y="440"/>
                  <a:pt x="194" y="485"/>
                  <a:pt x="144" y="600"/>
                </a:cubicBezTo>
                <a:cubicBezTo>
                  <a:pt x="108" y="707"/>
                  <a:pt x="60" y="910"/>
                  <a:pt x="60" y="1064"/>
                </a:cubicBezTo>
                <a:cubicBezTo>
                  <a:pt x="49" y="1207"/>
                  <a:pt x="25" y="1338"/>
                  <a:pt x="13" y="1362"/>
                </a:cubicBezTo>
                <a:cubicBezTo>
                  <a:pt x="1" y="1386"/>
                  <a:pt x="25" y="1624"/>
                  <a:pt x="72" y="1898"/>
                </a:cubicBezTo>
                <a:cubicBezTo>
                  <a:pt x="120" y="2160"/>
                  <a:pt x="191" y="2565"/>
                  <a:pt x="227" y="2767"/>
                </a:cubicBezTo>
                <a:cubicBezTo>
                  <a:pt x="251" y="2981"/>
                  <a:pt x="311" y="3231"/>
                  <a:pt x="346" y="3327"/>
                </a:cubicBezTo>
                <a:cubicBezTo>
                  <a:pt x="370" y="3410"/>
                  <a:pt x="406" y="3529"/>
                  <a:pt x="418" y="3589"/>
                </a:cubicBezTo>
                <a:cubicBezTo>
                  <a:pt x="430" y="3636"/>
                  <a:pt x="489" y="3922"/>
                  <a:pt x="561" y="4208"/>
                </a:cubicBezTo>
                <a:cubicBezTo>
                  <a:pt x="644" y="4481"/>
                  <a:pt x="715" y="4839"/>
                  <a:pt x="739" y="4993"/>
                </a:cubicBezTo>
                <a:cubicBezTo>
                  <a:pt x="787" y="5196"/>
                  <a:pt x="1192" y="6625"/>
                  <a:pt x="1299" y="6970"/>
                </a:cubicBezTo>
                <a:cubicBezTo>
                  <a:pt x="1358" y="7160"/>
                  <a:pt x="1418" y="7363"/>
                  <a:pt x="1454" y="7494"/>
                </a:cubicBezTo>
                <a:cubicBezTo>
                  <a:pt x="1692" y="8339"/>
                  <a:pt x="2144" y="9708"/>
                  <a:pt x="2430" y="10458"/>
                </a:cubicBezTo>
                <a:cubicBezTo>
                  <a:pt x="2466" y="10566"/>
                  <a:pt x="2513" y="10708"/>
                  <a:pt x="2525" y="10768"/>
                </a:cubicBezTo>
                <a:cubicBezTo>
                  <a:pt x="2549" y="10828"/>
                  <a:pt x="2620" y="11078"/>
                  <a:pt x="2727" y="11304"/>
                </a:cubicBezTo>
                <a:cubicBezTo>
                  <a:pt x="2870" y="11709"/>
                  <a:pt x="3228" y="12625"/>
                  <a:pt x="3513" y="13375"/>
                </a:cubicBezTo>
                <a:cubicBezTo>
                  <a:pt x="3573" y="13554"/>
                  <a:pt x="3704" y="13876"/>
                  <a:pt x="3811" y="14078"/>
                </a:cubicBezTo>
                <a:cubicBezTo>
                  <a:pt x="3894" y="14304"/>
                  <a:pt x="4061" y="14697"/>
                  <a:pt x="4156" y="14947"/>
                </a:cubicBezTo>
                <a:cubicBezTo>
                  <a:pt x="4240" y="15197"/>
                  <a:pt x="4478" y="15769"/>
                  <a:pt x="4692" y="16209"/>
                </a:cubicBezTo>
                <a:cubicBezTo>
                  <a:pt x="4894" y="16662"/>
                  <a:pt x="5061" y="17043"/>
                  <a:pt x="5073" y="17078"/>
                </a:cubicBezTo>
                <a:cubicBezTo>
                  <a:pt x="5085" y="17102"/>
                  <a:pt x="5133" y="17197"/>
                  <a:pt x="5168" y="17281"/>
                </a:cubicBezTo>
                <a:cubicBezTo>
                  <a:pt x="5204" y="17364"/>
                  <a:pt x="5347" y="17674"/>
                  <a:pt x="5490" y="17971"/>
                </a:cubicBezTo>
                <a:cubicBezTo>
                  <a:pt x="5895" y="18852"/>
                  <a:pt x="6085" y="19221"/>
                  <a:pt x="6680" y="20269"/>
                </a:cubicBezTo>
                <a:cubicBezTo>
                  <a:pt x="6990" y="20829"/>
                  <a:pt x="7633" y="21793"/>
                  <a:pt x="7883" y="22103"/>
                </a:cubicBezTo>
                <a:cubicBezTo>
                  <a:pt x="8216" y="22496"/>
                  <a:pt x="8800" y="23031"/>
                  <a:pt x="9121" y="23222"/>
                </a:cubicBezTo>
                <a:cubicBezTo>
                  <a:pt x="9584" y="23511"/>
                  <a:pt x="9922" y="23605"/>
                  <a:pt x="10856" y="23605"/>
                </a:cubicBezTo>
                <a:cubicBezTo>
                  <a:pt x="11075" y="23605"/>
                  <a:pt x="11327" y="23600"/>
                  <a:pt x="11621" y="23591"/>
                </a:cubicBezTo>
                <a:cubicBezTo>
                  <a:pt x="12288" y="23579"/>
                  <a:pt x="13181" y="23412"/>
                  <a:pt x="13300" y="23317"/>
                </a:cubicBezTo>
                <a:cubicBezTo>
                  <a:pt x="13328" y="23289"/>
                  <a:pt x="13370" y="23262"/>
                  <a:pt x="13398" y="23262"/>
                </a:cubicBezTo>
                <a:cubicBezTo>
                  <a:pt x="13407" y="23262"/>
                  <a:pt x="13414" y="23264"/>
                  <a:pt x="13419" y="23270"/>
                </a:cubicBezTo>
                <a:cubicBezTo>
                  <a:pt x="13424" y="23271"/>
                  <a:pt x="13430" y="23272"/>
                  <a:pt x="13436" y="23272"/>
                </a:cubicBezTo>
                <a:cubicBezTo>
                  <a:pt x="13477" y="23272"/>
                  <a:pt x="13550" y="23241"/>
                  <a:pt x="13622" y="23210"/>
                </a:cubicBezTo>
                <a:cubicBezTo>
                  <a:pt x="13693" y="23162"/>
                  <a:pt x="13824" y="23103"/>
                  <a:pt x="13931" y="23067"/>
                </a:cubicBezTo>
                <a:cubicBezTo>
                  <a:pt x="14098" y="23008"/>
                  <a:pt x="15300" y="22329"/>
                  <a:pt x="15693" y="22055"/>
                </a:cubicBezTo>
                <a:cubicBezTo>
                  <a:pt x="15812" y="21972"/>
                  <a:pt x="15920" y="21865"/>
                  <a:pt x="15920" y="21841"/>
                </a:cubicBezTo>
                <a:cubicBezTo>
                  <a:pt x="15943" y="21793"/>
                  <a:pt x="16003" y="21734"/>
                  <a:pt x="16074" y="21698"/>
                </a:cubicBezTo>
                <a:cubicBezTo>
                  <a:pt x="16313" y="21603"/>
                  <a:pt x="16836" y="20567"/>
                  <a:pt x="16967" y="19948"/>
                </a:cubicBezTo>
                <a:cubicBezTo>
                  <a:pt x="17015" y="19781"/>
                  <a:pt x="17086" y="19555"/>
                  <a:pt x="17134" y="19460"/>
                </a:cubicBezTo>
                <a:cubicBezTo>
                  <a:pt x="17194" y="19352"/>
                  <a:pt x="17217" y="19198"/>
                  <a:pt x="17217" y="19138"/>
                </a:cubicBezTo>
                <a:cubicBezTo>
                  <a:pt x="17217" y="19079"/>
                  <a:pt x="17277" y="18805"/>
                  <a:pt x="17348" y="18519"/>
                </a:cubicBezTo>
                <a:cubicBezTo>
                  <a:pt x="17432" y="18233"/>
                  <a:pt x="17503" y="17805"/>
                  <a:pt x="17527" y="17531"/>
                </a:cubicBezTo>
                <a:cubicBezTo>
                  <a:pt x="17563" y="17221"/>
                  <a:pt x="17622" y="16924"/>
                  <a:pt x="17741" y="16662"/>
                </a:cubicBezTo>
                <a:cubicBezTo>
                  <a:pt x="17825" y="16447"/>
                  <a:pt x="17908" y="16209"/>
                  <a:pt x="17908" y="16138"/>
                </a:cubicBezTo>
                <a:cubicBezTo>
                  <a:pt x="17884" y="15983"/>
                  <a:pt x="18182" y="14840"/>
                  <a:pt x="18229" y="14840"/>
                </a:cubicBezTo>
                <a:cubicBezTo>
                  <a:pt x="18241" y="14840"/>
                  <a:pt x="18384" y="14971"/>
                  <a:pt x="18515" y="15126"/>
                </a:cubicBezTo>
                <a:cubicBezTo>
                  <a:pt x="18646" y="15292"/>
                  <a:pt x="18801" y="15447"/>
                  <a:pt x="18825" y="15483"/>
                </a:cubicBezTo>
                <a:cubicBezTo>
                  <a:pt x="18860" y="15507"/>
                  <a:pt x="18956" y="15626"/>
                  <a:pt x="19051" y="15733"/>
                </a:cubicBezTo>
                <a:cubicBezTo>
                  <a:pt x="19277" y="16007"/>
                  <a:pt x="19896" y="16745"/>
                  <a:pt x="19968" y="16816"/>
                </a:cubicBezTo>
                <a:cubicBezTo>
                  <a:pt x="20003" y="16852"/>
                  <a:pt x="20134" y="17019"/>
                  <a:pt x="20265" y="17174"/>
                </a:cubicBezTo>
                <a:cubicBezTo>
                  <a:pt x="20408" y="17340"/>
                  <a:pt x="20718" y="17757"/>
                  <a:pt x="20980" y="18102"/>
                </a:cubicBezTo>
                <a:cubicBezTo>
                  <a:pt x="21254" y="18447"/>
                  <a:pt x="21539" y="18805"/>
                  <a:pt x="21623" y="18900"/>
                </a:cubicBezTo>
                <a:cubicBezTo>
                  <a:pt x="21694" y="19007"/>
                  <a:pt x="21801" y="19114"/>
                  <a:pt x="21837" y="19162"/>
                </a:cubicBezTo>
                <a:cubicBezTo>
                  <a:pt x="21861" y="19186"/>
                  <a:pt x="21920" y="19281"/>
                  <a:pt x="21956" y="19317"/>
                </a:cubicBezTo>
                <a:cubicBezTo>
                  <a:pt x="21977" y="19370"/>
                  <a:pt x="22018" y="19414"/>
                  <a:pt x="22043" y="19414"/>
                </a:cubicBezTo>
                <a:cubicBezTo>
                  <a:pt x="22046" y="19414"/>
                  <a:pt x="22049" y="19413"/>
                  <a:pt x="22051" y="19412"/>
                </a:cubicBezTo>
                <a:cubicBezTo>
                  <a:pt x="22087" y="19412"/>
                  <a:pt x="22111" y="19424"/>
                  <a:pt x="22111" y="19460"/>
                </a:cubicBezTo>
                <a:cubicBezTo>
                  <a:pt x="22111" y="19519"/>
                  <a:pt x="22682" y="20233"/>
                  <a:pt x="23266" y="20888"/>
                </a:cubicBezTo>
                <a:cubicBezTo>
                  <a:pt x="23718" y="21400"/>
                  <a:pt x="23885" y="21603"/>
                  <a:pt x="24099" y="21876"/>
                </a:cubicBezTo>
                <a:cubicBezTo>
                  <a:pt x="24183" y="21996"/>
                  <a:pt x="24302" y="22138"/>
                  <a:pt x="24361" y="22198"/>
                </a:cubicBezTo>
                <a:cubicBezTo>
                  <a:pt x="24421" y="22234"/>
                  <a:pt x="24540" y="22377"/>
                  <a:pt x="24635" y="22496"/>
                </a:cubicBezTo>
                <a:cubicBezTo>
                  <a:pt x="25290" y="23281"/>
                  <a:pt x="26969" y="24853"/>
                  <a:pt x="28266" y="25865"/>
                </a:cubicBezTo>
                <a:cubicBezTo>
                  <a:pt x="28874" y="26341"/>
                  <a:pt x="30112" y="27163"/>
                  <a:pt x="30505" y="27341"/>
                </a:cubicBezTo>
                <a:cubicBezTo>
                  <a:pt x="31993" y="28032"/>
                  <a:pt x="32636" y="28223"/>
                  <a:pt x="33755" y="28270"/>
                </a:cubicBezTo>
                <a:cubicBezTo>
                  <a:pt x="33832" y="28273"/>
                  <a:pt x="33920" y="28275"/>
                  <a:pt x="34016" y="28275"/>
                </a:cubicBezTo>
                <a:cubicBezTo>
                  <a:pt x="34635" y="28275"/>
                  <a:pt x="35579" y="28213"/>
                  <a:pt x="35827" y="28151"/>
                </a:cubicBezTo>
                <a:cubicBezTo>
                  <a:pt x="36291" y="28032"/>
                  <a:pt x="36601" y="27913"/>
                  <a:pt x="36684" y="27830"/>
                </a:cubicBezTo>
                <a:cubicBezTo>
                  <a:pt x="36732" y="27794"/>
                  <a:pt x="36779" y="27770"/>
                  <a:pt x="36779" y="27770"/>
                </a:cubicBezTo>
                <a:cubicBezTo>
                  <a:pt x="36779" y="27777"/>
                  <a:pt x="36785" y="27780"/>
                  <a:pt x="36796" y="27780"/>
                </a:cubicBezTo>
                <a:cubicBezTo>
                  <a:pt x="36820" y="27780"/>
                  <a:pt x="36868" y="27763"/>
                  <a:pt x="36910" y="27746"/>
                </a:cubicBezTo>
                <a:cubicBezTo>
                  <a:pt x="36982" y="27711"/>
                  <a:pt x="37029" y="27675"/>
                  <a:pt x="37006" y="27639"/>
                </a:cubicBezTo>
                <a:cubicBezTo>
                  <a:pt x="36992" y="27625"/>
                  <a:pt x="36994" y="27619"/>
                  <a:pt x="37010" y="27619"/>
                </a:cubicBezTo>
                <a:cubicBezTo>
                  <a:pt x="37022" y="27619"/>
                  <a:pt x="37040" y="27622"/>
                  <a:pt x="37065" y="27627"/>
                </a:cubicBezTo>
                <a:cubicBezTo>
                  <a:pt x="37085" y="27631"/>
                  <a:pt x="37105" y="27634"/>
                  <a:pt x="37123" y="27634"/>
                </a:cubicBezTo>
                <a:cubicBezTo>
                  <a:pt x="37159" y="27634"/>
                  <a:pt x="37188" y="27623"/>
                  <a:pt x="37196" y="27591"/>
                </a:cubicBezTo>
                <a:cubicBezTo>
                  <a:pt x="37208" y="27568"/>
                  <a:pt x="37363" y="27425"/>
                  <a:pt x="37541" y="27270"/>
                </a:cubicBezTo>
                <a:cubicBezTo>
                  <a:pt x="38018" y="26853"/>
                  <a:pt x="38172" y="26663"/>
                  <a:pt x="38149" y="26568"/>
                </a:cubicBezTo>
                <a:cubicBezTo>
                  <a:pt x="38137" y="26520"/>
                  <a:pt x="38196" y="26472"/>
                  <a:pt x="38268" y="26448"/>
                </a:cubicBezTo>
                <a:cubicBezTo>
                  <a:pt x="38351" y="26425"/>
                  <a:pt x="38411" y="26377"/>
                  <a:pt x="38411" y="26353"/>
                </a:cubicBezTo>
                <a:cubicBezTo>
                  <a:pt x="38411" y="26318"/>
                  <a:pt x="38470" y="26198"/>
                  <a:pt x="38553" y="26079"/>
                </a:cubicBezTo>
                <a:cubicBezTo>
                  <a:pt x="38625" y="25960"/>
                  <a:pt x="38684" y="25841"/>
                  <a:pt x="38684" y="25806"/>
                </a:cubicBezTo>
                <a:cubicBezTo>
                  <a:pt x="38684" y="25782"/>
                  <a:pt x="38732" y="25710"/>
                  <a:pt x="38803" y="25651"/>
                </a:cubicBezTo>
                <a:cubicBezTo>
                  <a:pt x="38911" y="25556"/>
                  <a:pt x="38911" y="25532"/>
                  <a:pt x="38827" y="25496"/>
                </a:cubicBezTo>
                <a:cubicBezTo>
                  <a:pt x="38756" y="25448"/>
                  <a:pt x="38756" y="25448"/>
                  <a:pt x="38851" y="25436"/>
                </a:cubicBezTo>
                <a:cubicBezTo>
                  <a:pt x="38911" y="25436"/>
                  <a:pt x="38946" y="25413"/>
                  <a:pt x="38946" y="25365"/>
                </a:cubicBezTo>
                <a:cubicBezTo>
                  <a:pt x="38946" y="25329"/>
                  <a:pt x="38994" y="25246"/>
                  <a:pt x="39053" y="25175"/>
                </a:cubicBezTo>
                <a:cubicBezTo>
                  <a:pt x="39113" y="25091"/>
                  <a:pt x="39184" y="24948"/>
                  <a:pt x="39232" y="24841"/>
                </a:cubicBezTo>
                <a:cubicBezTo>
                  <a:pt x="39280" y="24734"/>
                  <a:pt x="39363" y="24579"/>
                  <a:pt x="39446" y="24472"/>
                </a:cubicBezTo>
                <a:cubicBezTo>
                  <a:pt x="39518" y="24365"/>
                  <a:pt x="39577" y="24246"/>
                  <a:pt x="39577" y="24198"/>
                </a:cubicBezTo>
                <a:cubicBezTo>
                  <a:pt x="39577" y="24162"/>
                  <a:pt x="39625" y="24055"/>
                  <a:pt x="39684" y="23960"/>
                </a:cubicBezTo>
                <a:cubicBezTo>
                  <a:pt x="39744" y="23877"/>
                  <a:pt x="39780" y="23770"/>
                  <a:pt x="39780" y="23746"/>
                </a:cubicBezTo>
                <a:cubicBezTo>
                  <a:pt x="39780" y="23732"/>
                  <a:pt x="39776" y="23726"/>
                  <a:pt x="39770" y="23726"/>
                </a:cubicBezTo>
                <a:cubicBezTo>
                  <a:pt x="39760" y="23726"/>
                  <a:pt x="39743" y="23744"/>
                  <a:pt x="39720" y="23781"/>
                </a:cubicBezTo>
                <a:cubicBezTo>
                  <a:pt x="39684" y="23859"/>
                  <a:pt x="39646" y="23898"/>
                  <a:pt x="39613" y="23898"/>
                </a:cubicBezTo>
                <a:cubicBezTo>
                  <a:pt x="39580" y="23898"/>
                  <a:pt x="39554" y="23859"/>
                  <a:pt x="39542" y="23781"/>
                </a:cubicBezTo>
                <a:cubicBezTo>
                  <a:pt x="39542" y="23710"/>
                  <a:pt x="39565" y="23662"/>
                  <a:pt x="39589" y="23662"/>
                </a:cubicBezTo>
                <a:cubicBezTo>
                  <a:pt x="39625" y="23662"/>
                  <a:pt x="39637" y="23639"/>
                  <a:pt x="39601" y="23591"/>
                </a:cubicBezTo>
                <a:cubicBezTo>
                  <a:pt x="39589" y="23543"/>
                  <a:pt x="39601" y="23508"/>
                  <a:pt x="39661" y="23472"/>
                </a:cubicBezTo>
                <a:cubicBezTo>
                  <a:pt x="39708" y="23448"/>
                  <a:pt x="39756" y="23400"/>
                  <a:pt x="39756" y="23365"/>
                </a:cubicBezTo>
                <a:cubicBezTo>
                  <a:pt x="39756" y="23341"/>
                  <a:pt x="39804" y="23174"/>
                  <a:pt x="39863" y="23031"/>
                </a:cubicBezTo>
                <a:cubicBezTo>
                  <a:pt x="39923" y="22877"/>
                  <a:pt x="39946" y="22686"/>
                  <a:pt x="39923" y="22615"/>
                </a:cubicBezTo>
                <a:cubicBezTo>
                  <a:pt x="39899" y="22531"/>
                  <a:pt x="39887" y="22377"/>
                  <a:pt x="39923" y="22257"/>
                </a:cubicBezTo>
                <a:cubicBezTo>
                  <a:pt x="39935" y="22138"/>
                  <a:pt x="39923" y="21996"/>
                  <a:pt x="39887" y="21936"/>
                </a:cubicBezTo>
                <a:cubicBezTo>
                  <a:pt x="39839" y="21865"/>
                  <a:pt x="39839" y="21841"/>
                  <a:pt x="39887" y="21841"/>
                </a:cubicBezTo>
                <a:cubicBezTo>
                  <a:pt x="39923" y="21841"/>
                  <a:pt x="39946" y="21865"/>
                  <a:pt x="39946" y="21900"/>
                </a:cubicBezTo>
                <a:cubicBezTo>
                  <a:pt x="39946" y="21918"/>
                  <a:pt x="39966" y="21929"/>
                  <a:pt x="39985" y="21929"/>
                </a:cubicBezTo>
                <a:cubicBezTo>
                  <a:pt x="39992" y="21929"/>
                  <a:pt x="40000" y="21927"/>
                  <a:pt x="40006" y="21924"/>
                </a:cubicBezTo>
                <a:cubicBezTo>
                  <a:pt x="40065" y="21876"/>
                  <a:pt x="40125" y="21579"/>
                  <a:pt x="40125" y="21305"/>
                </a:cubicBezTo>
                <a:cubicBezTo>
                  <a:pt x="40125" y="21186"/>
                  <a:pt x="40161" y="21079"/>
                  <a:pt x="40173" y="21067"/>
                </a:cubicBezTo>
                <a:cubicBezTo>
                  <a:pt x="40196" y="21043"/>
                  <a:pt x="40244" y="20948"/>
                  <a:pt x="40280" y="20841"/>
                </a:cubicBezTo>
                <a:cubicBezTo>
                  <a:pt x="40316" y="20674"/>
                  <a:pt x="40304" y="20626"/>
                  <a:pt x="40173" y="20507"/>
                </a:cubicBezTo>
                <a:cubicBezTo>
                  <a:pt x="40087" y="20441"/>
                  <a:pt x="40017" y="20405"/>
                  <a:pt x="39962" y="20405"/>
                </a:cubicBezTo>
                <a:cubicBezTo>
                  <a:pt x="39948" y="20405"/>
                  <a:pt x="39935" y="20407"/>
                  <a:pt x="39923" y="20412"/>
                </a:cubicBezTo>
                <a:cubicBezTo>
                  <a:pt x="39902" y="20420"/>
                  <a:pt x="39885" y="20424"/>
                  <a:pt x="39874" y="20424"/>
                </a:cubicBezTo>
                <a:cubicBezTo>
                  <a:pt x="39854" y="20424"/>
                  <a:pt x="39852" y="20411"/>
                  <a:pt x="39875" y="20388"/>
                </a:cubicBezTo>
                <a:cubicBezTo>
                  <a:pt x="39899" y="20364"/>
                  <a:pt x="39935" y="20293"/>
                  <a:pt x="39923" y="20233"/>
                </a:cubicBezTo>
                <a:cubicBezTo>
                  <a:pt x="39923" y="20180"/>
                  <a:pt x="39932" y="20136"/>
                  <a:pt x="39951" y="20136"/>
                </a:cubicBezTo>
                <a:cubicBezTo>
                  <a:pt x="39953" y="20136"/>
                  <a:pt x="39956" y="20137"/>
                  <a:pt x="39958" y="20138"/>
                </a:cubicBezTo>
                <a:cubicBezTo>
                  <a:pt x="39994" y="20138"/>
                  <a:pt x="40018" y="20198"/>
                  <a:pt x="40018" y="20257"/>
                </a:cubicBezTo>
                <a:cubicBezTo>
                  <a:pt x="40018" y="20304"/>
                  <a:pt x="40033" y="20336"/>
                  <a:pt x="40050" y="20336"/>
                </a:cubicBezTo>
                <a:cubicBezTo>
                  <a:pt x="40055" y="20336"/>
                  <a:pt x="40060" y="20334"/>
                  <a:pt x="40065" y="20329"/>
                </a:cubicBezTo>
                <a:cubicBezTo>
                  <a:pt x="40079" y="20324"/>
                  <a:pt x="40090" y="20322"/>
                  <a:pt x="40099" y="20322"/>
                </a:cubicBezTo>
                <a:cubicBezTo>
                  <a:pt x="40115" y="20322"/>
                  <a:pt x="40125" y="20330"/>
                  <a:pt x="40125" y="20352"/>
                </a:cubicBezTo>
                <a:cubicBezTo>
                  <a:pt x="40129" y="20394"/>
                  <a:pt x="40142" y="20413"/>
                  <a:pt x="40160" y="20413"/>
                </a:cubicBezTo>
                <a:cubicBezTo>
                  <a:pt x="40199" y="20413"/>
                  <a:pt x="40259" y="20327"/>
                  <a:pt x="40292" y="20198"/>
                </a:cubicBezTo>
                <a:cubicBezTo>
                  <a:pt x="40351" y="19960"/>
                  <a:pt x="40351" y="19852"/>
                  <a:pt x="40256" y="19852"/>
                </a:cubicBezTo>
                <a:cubicBezTo>
                  <a:pt x="40232" y="19852"/>
                  <a:pt x="40220" y="19912"/>
                  <a:pt x="40244" y="19995"/>
                </a:cubicBezTo>
                <a:cubicBezTo>
                  <a:pt x="40276" y="20059"/>
                  <a:pt x="40281" y="20091"/>
                  <a:pt x="40263" y="20091"/>
                </a:cubicBezTo>
                <a:cubicBezTo>
                  <a:pt x="40255" y="20091"/>
                  <a:pt x="40240" y="20083"/>
                  <a:pt x="40220" y="20067"/>
                </a:cubicBezTo>
                <a:cubicBezTo>
                  <a:pt x="40119" y="19976"/>
                  <a:pt x="40167" y="19779"/>
                  <a:pt x="40274" y="19779"/>
                </a:cubicBezTo>
                <a:cubicBezTo>
                  <a:pt x="40279" y="19779"/>
                  <a:pt x="40286" y="19780"/>
                  <a:pt x="40292" y="19781"/>
                </a:cubicBezTo>
                <a:cubicBezTo>
                  <a:pt x="40304" y="19784"/>
                  <a:pt x="40316" y="19786"/>
                  <a:pt x="40327" y="19786"/>
                </a:cubicBezTo>
                <a:cubicBezTo>
                  <a:pt x="40356" y="19786"/>
                  <a:pt x="40375" y="19775"/>
                  <a:pt x="40375" y="19757"/>
                </a:cubicBezTo>
                <a:cubicBezTo>
                  <a:pt x="40375" y="19721"/>
                  <a:pt x="40316" y="19674"/>
                  <a:pt x="40256" y="19662"/>
                </a:cubicBezTo>
                <a:cubicBezTo>
                  <a:pt x="40113" y="19638"/>
                  <a:pt x="40077" y="19376"/>
                  <a:pt x="40196" y="19317"/>
                </a:cubicBezTo>
                <a:cubicBezTo>
                  <a:pt x="40244" y="19305"/>
                  <a:pt x="40292" y="19233"/>
                  <a:pt x="40280" y="19174"/>
                </a:cubicBezTo>
                <a:cubicBezTo>
                  <a:pt x="40280" y="19114"/>
                  <a:pt x="40292" y="19043"/>
                  <a:pt x="40316" y="19019"/>
                </a:cubicBezTo>
                <a:cubicBezTo>
                  <a:pt x="40363" y="18995"/>
                  <a:pt x="40351" y="18948"/>
                  <a:pt x="40304" y="18876"/>
                </a:cubicBezTo>
                <a:cubicBezTo>
                  <a:pt x="40244" y="18781"/>
                  <a:pt x="40256" y="18757"/>
                  <a:pt x="40339" y="18757"/>
                </a:cubicBezTo>
                <a:cubicBezTo>
                  <a:pt x="40375" y="18757"/>
                  <a:pt x="40423" y="18709"/>
                  <a:pt x="40423" y="18662"/>
                </a:cubicBezTo>
                <a:cubicBezTo>
                  <a:pt x="40423" y="18626"/>
                  <a:pt x="40423" y="18531"/>
                  <a:pt x="40435" y="18483"/>
                </a:cubicBezTo>
                <a:cubicBezTo>
                  <a:pt x="40449" y="18440"/>
                  <a:pt x="40446" y="18419"/>
                  <a:pt x="40429" y="18419"/>
                </a:cubicBezTo>
                <a:cubicBezTo>
                  <a:pt x="40417" y="18419"/>
                  <a:pt x="40399" y="18428"/>
                  <a:pt x="40375" y="18447"/>
                </a:cubicBezTo>
                <a:cubicBezTo>
                  <a:pt x="40356" y="18455"/>
                  <a:pt x="40341" y="18459"/>
                  <a:pt x="40330" y="18459"/>
                </a:cubicBezTo>
                <a:cubicBezTo>
                  <a:pt x="40305" y="18459"/>
                  <a:pt x="40299" y="18441"/>
                  <a:pt x="40316" y="18400"/>
                </a:cubicBezTo>
                <a:cubicBezTo>
                  <a:pt x="40334" y="18353"/>
                  <a:pt x="40375" y="18321"/>
                  <a:pt x="40438" y="18321"/>
                </a:cubicBezTo>
                <a:cubicBezTo>
                  <a:pt x="40455" y="18321"/>
                  <a:pt x="40474" y="18323"/>
                  <a:pt x="40494" y="18328"/>
                </a:cubicBezTo>
                <a:cubicBezTo>
                  <a:pt x="40521" y="18331"/>
                  <a:pt x="40543" y="18333"/>
                  <a:pt x="40562" y="18333"/>
                </a:cubicBezTo>
                <a:cubicBezTo>
                  <a:pt x="40626" y="18333"/>
                  <a:pt x="40641" y="18315"/>
                  <a:pt x="40613" y="18269"/>
                </a:cubicBezTo>
                <a:cubicBezTo>
                  <a:pt x="40604" y="18232"/>
                  <a:pt x="40558" y="18202"/>
                  <a:pt x="40510" y="18202"/>
                </a:cubicBezTo>
                <a:cubicBezTo>
                  <a:pt x="40497" y="18202"/>
                  <a:pt x="40483" y="18204"/>
                  <a:pt x="40470" y="18209"/>
                </a:cubicBezTo>
                <a:cubicBezTo>
                  <a:pt x="40462" y="18211"/>
                  <a:pt x="40454" y="18212"/>
                  <a:pt x="40447" y="18212"/>
                </a:cubicBezTo>
                <a:cubicBezTo>
                  <a:pt x="40396" y="18212"/>
                  <a:pt x="40351" y="18181"/>
                  <a:pt x="40351" y="18150"/>
                </a:cubicBezTo>
                <a:cubicBezTo>
                  <a:pt x="40351" y="18113"/>
                  <a:pt x="40358" y="18098"/>
                  <a:pt x="40377" y="18098"/>
                </a:cubicBezTo>
                <a:cubicBezTo>
                  <a:pt x="40383" y="18098"/>
                  <a:pt x="40390" y="18099"/>
                  <a:pt x="40399" y="18102"/>
                </a:cubicBezTo>
                <a:cubicBezTo>
                  <a:pt x="40403" y="18104"/>
                  <a:pt x="40407" y="18105"/>
                  <a:pt x="40412" y="18105"/>
                </a:cubicBezTo>
                <a:cubicBezTo>
                  <a:pt x="40434" y="18105"/>
                  <a:pt x="40460" y="18082"/>
                  <a:pt x="40470" y="18043"/>
                </a:cubicBezTo>
                <a:cubicBezTo>
                  <a:pt x="40476" y="18013"/>
                  <a:pt x="40482" y="17998"/>
                  <a:pt x="40487" y="17998"/>
                </a:cubicBezTo>
                <a:cubicBezTo>
                  <a:pt x="40491" y="17998"/>
                  <a:pt x="40494" y="18013"/>
                  <a:pt x="40494" y="18043"/>
                </a:cubicBezTo>
                <a:cubicBezTo>
                  <a:pt x="40503" y="18094"/>
                  <a:pt x="40517" y="18116"/>
                  <a:pt x="40532" y="18116"/>
                </a:cubicBezTo>
                <a:cubicBezTo>
                  <a:pt x="40560" y="18116"/>
                  <a:pt x="40589" y="18043"/>
                  <a:pt x="40589" y="17936"/>
                </a:cubicBezTo>
                <a:cubicBezTo>
                  <a:pt x="40589" y="17831"/>
                  <a:pt x="40585" y="17792"/>
                  <a:pt x="40561" y="17792"/>
                </a:cubicBezTo>
                <a:cubicBezTo>
                  <a:pt x="40546" y="17792"/>
                  <a:pt x="40525" y="17806"/>
                  <a:pt x="40494" y="17828"/>
                </a:cubicBezTo>
                <a:cubicBezTo>
                  <a:pt x="40472" y="17846"/>
                  <a:pt x="40458" y="17856"/>
                  <a:pt x="40454" y="17856"/>
                </a:cubicBezTo>
                <a:cubicBezTo>
                  <a:pt x="40446" y="17856"/>
                  <a:pt x="40466" y="17829"/>
                  <a:pt x="40518" y="17769"/>
                </a:cubicBezTo>
                <a:cubicBezTo>
                  <a:pt x="40576" y="17682"/>
                  <a:pt x="40630" y="17630"/>
                  <a:pt x="40649" y="17630"/>
                </a:cubicBezTo>
                <a:lnTo>
                  <a:pt x="40649" y="17630"/>
                </a:lnTo>
                <a:cubicBezTo>
                  <a:pt x="40662" y="17630"/>
                  <a:pt x="40660" y="17651"/>
                  <a:pt x="40637" y="17697"/>
                </a:cubicBezTo>
                <a:cubicBezTo>
                  <a:pt x="40613" y="17733"/>
                  <a:pt x="40637" y="17757"/>
                  <a:pt x="40661" y="17757"/>
                </a:cubicBezTo>
                <a:cubicBezTo>
                  <a:pt x="40756" y="17757"/>
                  <a:pt x="40732" y="17686"/>
                  <a:pt x="40613" y="17578"/>
                </a:cubicBezTo>
                <a:cubicBezTo>
                  <a:pt x="40553" y="17510"/>
                  <a:pt x="40531" y="17486"/>
                  <a:pt x="40547" y="17486"/>
                </a:cubicBezTo>
                <a:lnTo>
                  <a:pt x="40547" y="17486"/>
                </a:lnTo>
                <a:cubicBezTo>
                  <a:pt x="40556" y="17486"/>
                  <a:pt x="40578" y="17494"/>
                  <a:pt x="40613" y="17507"/>
                </a:cubicBezTo>
                <a:cubicBezTo>
                  <a:pt x="40633" y="17510"/>
                  <a:pt x="40649" y="17511"/>
                  <a:pt x="40661" y="17511"/>
                </a:cubicBezTo>
                <a:cubicBezTo>
                  <a:pt x="40701" y="17511"/>
                  <a:pt x="40706" y="17496"/>
                  <a:pt x="40697" y="17459"/>
                </a:cubicBezTo>
                <a:cubicBezTo>
                  <a:pt x="40673" y="17412"/>
                  <a:pt x="40708" y="17388"/>
                  <a:pt x="40768" y="17376"/>
                </a:cubicBezTo>
                <a:cubicBezTo>
                  <a:pt x="40827" y="17376"/>
                  <a:pt x="40851" y="17293"/>
                  <a:pt x="40839" y="17114"/>
                </a:cubicBezTo>
                <a:cubicBezTo>
                  <a:pt x="40829" y="16995"/>
                  <a:pt x="40837" y="16896"/>
                  <a:pt x="40839" y="16896"/>
                </a:cubicBezTo>
                <a:lnTo>
                  <a:pt x="40839" y="16896"/>
                </a:lnTo>
                <a:cubicBezTo>
                  <a:pt x="40839" y="16896"/>
                  <a:pt x="40839" y="16897"/>
                  <a:pt x="40839" y="16900"/>
                </a:cubicBezTo>
                <a:cubicBezTo>
                  <a:pt x="40840" y="16900"/>
                  <a:pt x="40841" y="16901"/>
                  <a:pt x="40841" y="16901"/>
                </a:cubicBezTo>
                <a:cubicBezTo>
                  <a:pt x="40857" y="16901"/>
                  <a:pt x="40915" y="16785"/>
                  <a:pt x="40994" y="16638"/>
                </a:cubicBezTo>
                <a:cubicBezTo>
                  <a:pt x="41078" y="16435"/>
                  <a:pt x="41089" y="16340"/>
                  <a:pt x="41054" y="16257"/>
                </a:cubicBezTo>
                <a:cubicBezTo>
                  <a:pt x="40994" y="16162"/>
                  <a:pt x="41006" y="16090"/>
                  <a:pt x="41125" y="15911"/>
                </a:cubicBezTo>
                <a:cubicBezTo>
                  <a:pt x="41197" y="15781"/>
                  <a:pt x="41292" y="15554"/>
                  <a:pt x="41316" y="15423"/>
                </a:cubicBezTo>
                <a:cubicBezTo>
                  <a:pt x="41363" y="15197"/>
                  <a:pt x="41363" y="15173"/>
                  <a:pt x="41292" y="15173"/>
                </a:cubicBezTo>
                <a:cubicBezTo>
                  <a:pt x="41232" y="15173"/>
                  <a:pt x="41208" y="15126"/>
                  <a:pt x="41208" y="14995"/>
                </a:cubicBezTo>
                <a:cubicBezTo>
                  <a:pt x="41208" y="14899"/>
                  <a:pt x="41197" y="14816"/>
                  <a:pt x="41173" y="14816"/>
                </a:cubicBezTo>
                <a:cubicBezTo>
                  <a:pt x="41089" y="14816"/>
                  <a:pt x="40887" y="14959"/>
                  <a:pt x="40732" y="15090"/>
                </a:cubicBezTo>
                <a:cubicBezTo>
                  <a:pt x="40673" y="15149"/>
                  <a:pt x="40542" y="15233"/>
                  <a:pt x="40470" y="15245"/>
                </a:cubicBezTo>
                <a:cubicBezTo>
                  <a:pt x="40375" y="15257"/>
                  <a:pt x="40292" y="15304"/>
                  <a:pt x="40256" y="15328"/>
                </a:cubicBezTo>
                <a:cubicBezTo>
                  <a:pt x="40220" y="15388"/>
                  <a:pt x="39982" y="15888"/>
                  <a:pt x="39839" y="16209"/>
                </a:cubicBezTo>
                <a:cubicBezTo>
                  <a:pt x="39815" y="16304"/>
                  <a:pt x="39708" y="16483"/>
                  <a:pt x="39637" y="16626"/>
                </a:cubicBezTo>
                <a:cubicBezTo>
                  <a:pt x="39565" y="16757"/>
                  <a:pt x="39482" y="16912"/>
                  <a:pt x="39506" y="16959"/>
                </a:cubicBezTo>
                <a:cubicBezTo>
                  <a:pt x="39506" y="16983"/>
                  <a:pt x="39458" y="17090"/>
                  <a:pt x="39411" y="17174"/>
                </a:cubicBezTo>
                <a:cubicBezTo>
                  <a:pt x="39232" y="17507"/>
                  <a:pt x="39184" y="17590"/>
                  <a:pt x="38803" y="18543"/>
                </a:cubicBezTo>
                <a:cubicBezTo>
                  <a:pt x="38589" y="19067"/>
                  <a:pt x="38327" y="19710"/>
                  <a:pt x="38220" y="19960"/>
                </a:cubicBezTo>
                <a:cubicBezTo>
                  <a:pt x="38116" y="20226"/>
                  <a:pt x="38045" y="20424"/>
                  <a:pt x="38053" y="20424"/>
                </a:cubicBezTo>
                <a:cubicBezTo>
                  <a:pt x="38053" y="20424"/>
                  <a:pt x="38053" y="20424"/>
                  <a:pt x="38053" y="20424"/>
                </a:cubicBezTo>
                <a:lnTo>
                  <a:pt x="38053" y="20424"/>
                </a:lnTo>
                <a:cubicBezTo>
                  <a:pt x="38077" y="20424"/>
                  <a:pt x="38041" y="20495"/>
                  <a:pt x="37982" y="20603"/>
                </a:cubicBezTo>
                <a:cubicBezTo>
                  <a:pt x="37922" y="20710"/>
                  <a:pt x="37875" y="20793"/>
                  <a:pt x="37875" y="20829"/>
                </a:cubicBezTo>
                <a:cubicBezTo>
                  <a:pt x="37875" y="20888"/>
                  <a:pt x="37637" y="21519"/>
                  <a:pt x="37268" y="22436"/>
                </a:cubicBezTo>
                <a:cubicBezTo>
                  <a:pt x="36889" y="23355"/>
                  <a:pt x="36472" y="23881"/>
                  <a:pt x="36131" y="23881"/>
                </a:cubicBezTo>
                <a:cubicBezTo>
                  <a:pt x="36096" y="23881"/>
                  <a:pt x="36062" y="23876"/>
                  <a:pt x="36029" y="23865"/>
                </a:cubicBezTo>
                <a:cubicBezTo>
                  <a:pt x="35970" y="23841"/>
                  <a:pt x="35898" y="23817"/>
                  <a:pt x="35851" y="23817"/>
                </a:cubicBezTo>
                <a:cubicBezTo>
                  <a:pt x="35815" y="23817"/>
                  <a:pt x="35696" y="23746"/>
                  <a:pt x="35589" y="23662"/>
                </a:cubicBezTo>
                <a:cubicBezTo>
                  <a:pt x="35482" y="23591"/>
                  <a:pt x="35363" y="23531"/>
                  <a:pt x="35315" y="23531"/>
                </a:cubicBezTo>
                <a:cubicBezTo>
                  <a:pt x="35279" y="23531"/>
                  <a:pt x="35232" y="23508"/>
                  <a:pt x="35232" y="23448"/>
                </a:cubicBezTo>
                <a:cubicBezTo>
                  <a:pt x="35232" y="23400"/>
                  <a:pt x="35196" y="23353"/>
                  <a:pt x="35172" y="23353"/>
                </a:cubicBezTo>
                <a:cubicBezTo>
                  <a:pt x="35112" y="23353"/>
                  <a:pt x="34696" y="23091"/>
                  <a:pt x="34446" y="22877"/>
                </a:cubicBezTo>
                <a:cubicBezTo>
                  <a:pt x="34339" y="22793"/>
                  <a:pt x="34184" y="22710"/>
                  <a:pt x="34112" y="22698"/>
                </a:cubicBezTo>
                <a:cubicBezTo>
                  <a:pt x="34041" y="22686"/>
                  <a:pt x="33981" y="22650"/>
                  <a:pt x="33993" y="22627"/>
                </a:cubicBezTo>
                <a:cubicBezTo>
                  <a:pt x="33993" y="22591"/>
                  <a:pt x="33815" y="22412"/>
                  <a:pt x="33577" y="22210"/>
                </a:cubicBezTo>
                <a:cubicBezTo>
                  <a:pt x="33338" y="21996"/>
                  <a:pt x="33148" y="21805"/>
                  <a:pt x="33148" y="21781"/>
                </a:cubicBezTo>
                <a:cubicBezTo>
                  <a:pt x="33148" y="21746"/>
                  <a:pt x="33100" y="21722"/>
                  <a:pt x="33053" y="21722"/>
                </a:cubicBezTo>
                <a:cubicBezTo>
                  <a:pt x="33017" y="21722"/>
                  <a:pt x="32969" y="21674"/>
                  <a:pt x="32969" y="21603"/>
                </a:cubicBezTo>
                <a:cubicBezTo>
                  <a:pt x="32969" y="21519"/>
                  <a:pt x="32922" y="21460"/>
                  <a:pt x="32862" y="21448"/>
                </a:cubicBezTo>
                <a:cubicBezTo>
                  <a:pt x="32815" y="21436"/>
                  <a:pt x="32779" y="21388"/>
                  <a:pt x="32755" y="21341"/>
                </a:cubicBezTo>
                <a:cubicBezTo>
                  <a:pt x="32755" y="21309"/>
                  <a:pt x="32736" y="21267"/>
                  <a:pt x="32707" y="21267"/>
                </a:cubicBezTo>
                <a:cubicBezTo>
                  <a:pt x="32703" y="21267"/>
                  <a:pt x="32699" y="21268"/>
                  <a:pt x="32696" y="21269"/>
                </a:cubicBezTo>
                <a:cubicBezTo>
                  <a:pt x="32672" y="21269"/>
                  <a:pt x="32636" y="21305"/>
                  <a:pt x="32636" y="21329"/>
                </a:cubicBezTo>
                <a:cubicBezTo>
                  <a:pt x="32636" y="21365"/>
                  <a:pt x="32612" y="21388"/>
                  <a:pt x="32553" y="21388"/>
                </a:cubicBezTo>
                <a:cubicBezTo>
                  <a:pt x="32505" y="21388"/>
                  <a:pt x="32457" y="21365"/>
                  <a:pt x="32457" y="21317"/>
                </a:cubicBezTo>
                <a:cubicBezTo>
                  <a:pt x="32457" y="21269"/>
                  <a:pt x="32398" y="21198"/>
                  <a:pt x="32326" y="21162"/>
                </a:cubicBezTo>
                <a:cubicBezTo>
                  <a:pt x="32255" y="21138"/>
                  <a:pt x="32207" y="21067"/>
                  <a:pt x="32195" y="21031"/>
                </a:cubicBezTo>
                <a:cubicBezTo>
                  <a:pt x="32195" y="20984"/>
                  <a:pt x="32160" y="20960"/>
                  <a:pt x="32136" y="20960"/>
                </a:cubicBezTo>
                <a:cubicBezTo>
                  <a:pt x="32100" y="20960"/>
                  <a:pt x="32076" y="20924"/>
                  <a:pt x="32076" y="20888"/>
                </a:cubicBezTo>
                <a:cubicBezTo>
                  <a:pt x="32076" y="20852"/>
                  <a:pt x="32042" y="20836"/>
                  <a:pt x="31993" y="20836"/>
                </a:cubicBezTo>
                <a:cubicBezTo>
                  <a:pt x="31978" y="20836"/>
                  <a:pt x="31962" y="20838"/>
                  <a:pt x="31945" y="20841"/>
                </a:cubicBezTo>
                <a:cubicBezTo>
                  <a:pt x="31917" y="20848"/>
                  <a:pt x="31892" y="20852"/>
                  <a:pt x="31872" y="20852"/>
                </a:cubicBezTo>
                <a:cubicBezTo>
                  <a:pt x="31825" y="20852"/>
                  <a:pt x="31799" y="20831"/>
                  <a:pt x="31791" y="20781"/>
                </a:cubicBezTo>
                <a:cubicBezTo>
                  <a:pt x="31791" y="20742"/>
                  <a:pt x="31799" y="20719"/>
                  <a:pt x="31822" y="20719"/>
                </a:cubicBezTo>
                <a:cubicBezTo>
                  <a:pt x="31827" y="20719"/>
                  <a:pt x="31832" y="20720"/>
                  <a:pt x="31838" y="20722"/>
                </a:cubicBezTo>
                <a:cubicBezTo>
                  <a:pt x="31847" y="20727"/>
                  <a:pt x="31854" y="20730"/>
                  <a:pt x="31860" y="20730"/>
                </a:cubicBezTo>
                <a:cubicBezTo>
                  <a:pt x="31903" y="20730"/>
                  <a:pt x="31876" y="20594"/>
                  <a:pt x="31803" y="20531"/>
                </a:cubicBezTo>
                <a:cubicBezTo>
                  <a:pt x="31777" y="20511"/>
                  <a:pt x="31758" y="20499"/>
                  <a:pt x="31741" y="20499"/>
                </a:cubicBezTo>
                <a:cubicBezTo>
                  <a:pt x="31718" y="20499"/>
                  <a:pt x="31699" y="20519"/>
                  <a:pt x="31672" y="20567"/>
                </a:cubicBezTo>
                <a:cubicBezTo>
                  <a:pt x="31643" y="20615"/>
                  <a:pt x="31618" y="20641"/>
                  <a:pt x="31594" y="20641"/>
                </a:cubicBezTo>
                <a:cubicBezTo>
                  <a:pt x="31558" y="20641"/>
                  <a:pt x="31524" y="20583"/>
                  <a:pt x="31481" y="20448"/>
                </a:cubicBezTo>
                <a:cubicBezTo>
                  <a:pt x="31443" y="20352"/>
                  <a:pt x="31443" y="20310"/>
                  <a:pt x="31470" y="20310"/>
                </a:cubicBezTo>
                <a:lnTo>
                  <a:pt x="31470" y="20310"/>
                </a:lnTo>
                <a:cubicBezTo>
                  <a:pt x="31476" y="20310"/>
                  <a:pt x="31484" y="20312"/>
                  <a:pt x="31493" y="20317"/>
                </a:cubicBezTo>
                <a:cubicBezTo>
                  <a:pt x="31510" y="20321"/>
                  <a:pt x="31525" y="20324"/>
                  <a:pt x="31536" y="20324"/>
                </a:cubicBezTo>
                <a:cubicBezTo>
                  <a:pt x="31555" y="20324"/>
                  <a:pt x="31564" y="20316"/>
                  <a:pt x="31564" y="20293"/>
                </a:cubicBezTo>
                <a:cubicBezTo>
                  <a:pt x="31564" y="20257"/>
                  <a:pt x="31529" y="20233"/>
                  <a:pt x="31481" y="20233"/>
                </a:cubicBezTo>
                <a:cubicBezTo>
                  <a:pt x="31433" y="20233"/>
                  <a:pt x="31386" y="20257"/>
                  <a:pt x="31386" y="20293"/>
                </a:cubicBezTo>
                <a:cubicBezTo>
                  <a:pt x="31386" y="20317"/>
                  <a:pt x="31362" y="20352"/>
                  <a:pt x="31302" y="20352"/>
                </a:cubicBezTo>
                <a:cubicBezTo>
                  <a:pt x="31255" y="20352"/>
                  <a:pt x="31207" y="20305"/>
                  <a:pt x="31207" y="20245"/>
                </a:cubicBezTo>
                <a:cubicBezTo>
                  <a:pt x="31207" y="20186"/>
                  <a:pt x="31148" y="20067"/>
                  <a:pt x="31076" y="20007"/>
                </a:cubicBezTo>
                <a:cubicBezTo>
                  <a:pt x="30957" y="19888"/>
                  <a:pt x="30957" y="19876"/>
                  <a:pt x="31029" y="19769"/>
                </a:cubicBezTo>
                <a:cubicBezTo>
                  <a:pt x="31112" y="19662"/>
                  <a:pt x="31112" y="19662"/>
                  <a:pt x="31017" y="19662"/>
                </a:cubicBezTo>
                <a:cubicBezTo>
                  <a:pt x="30969" y="19662"/>
                  <a:pt x="30910" y="19698"/>
                  <a:pt x="30886" y="19733"/>
                </a:cubicBezTo>
                <a:cubicBezTo>
                  <a:pt x="30864" y="19777"/>
                  <a:pt x="30830" y="19798"/>
                  <a:pt x="30799" y="19798"/>
                </a:cubicBezTo>
                <a:cubicBezTo>
                  <a:pt x="30763" y="19798"/>
                  <a:pt x="30731" y="19768"/>
                  <a:pt x="30731" y="19710"/>
                </a:cubicBezTo>
                <a:cubicBezTo>
                  <a:pt x="30731" y="19662"/>
                  <a:pt x="30695" y="19614"/>
                  <a:pt x="30648" y="19614"/>
                </a:cubicBezTo>
                <a:cubicBezTo>
                  <a:pt x="30576" y="19614"/>
                  <a:pt x="30481" y="19495"/>
                  <a:pt x="30457" y="19400"/>
                </a:cubicBezTo>
                <a:cubicBezTo>
                  <a:pt x="30457" y="19376"/>
                  <a:pt x="30374" y="19305"/>
                  <a:pt x="30302" y="19245"/>
                </a:cubicBezTo>
                <a:cubicBezTo>
                  <a:pt x="30159" y="19138"/>
                  <a:pt x="30100" y="18959"/>
                  <a:pt x="30159" y="18840"/>
                </a:cubicBezTo>
                <a:cubicBezTo>
                  <a:pt x="30183" y="18805"/>
                  <a:pt x="30159" y="18721"/>
                  <a:pt x="30100" y="18650"/>
                </a:cubicBezTo>
                <a:cubicBezTo>
                  <a:pt x="30040" y="18590"/>
                  <a:pt x="30005" y="18519"/>
                  <a:pt x="30017" y="18483"/>
                </a:cubicBezTo>
                <a:cubicBezTo>
                  <a:pt x="30040" y="18459"/>
                  <a:pt x="30017" y="18424"/>
                  <a:pt x="29957" y="18424"/>
                </a:cubicBezTo>
                <a:cubicBezTo>
                  <a:pt x="29909" y="18424"/>
                  <a:pt x="29874" y="18459"/>
                  <a:pt x="29874" y="18507"/>
                </a:cubicBezTo>
                <a:cubicBezTo>
                  <a:pt x="29874" y="18537"/>
                  <a:pt x="29871" y="18552"/>
                  <a:pt x="29860" y="18552"/>
                </a:cubicBezTo>
                <a:cubicBezTo>
                  <a:pt x="29850" y="18552"/>
                  <a:pt x="29832" y="18537"/>
                  <a:pt x="29802" y="18507"/>
                </a:cubicBezTo>
                <a:cubicBezTo>
                  <a:pt x="29743" y="18447"/>
                  <a:pt x="29743" y="18412"/>
                  <a:pt x="29778" y="18328"/>
                </a:cubicBezTo>
                <a:cubicBezTo>
                  <a:pt x="29826" y="18245"/>
                  <a:pt x="29826" y="18186"/>
                  <a:pt x="29778" y="18174"/>
                </a:cubicBezTo>
                <a:cubicBezTo>
                  <a:pt x="29755" y="18162"/>
                  <a:pt x="29719" y="18102"/>
                  <a:pt x="29719" y="18055"/>
                </a:cubicBezTo>
                <a:cubicBezTo>
                  <a:pt x="29719" y="17983"/>
                  <a:pt x="29659" y="17924"/>
                  <a:pt x="29326" y="17566"/>
                </a:cubicBezTo>
                <a:cubicBezTo>
                  <a:pt x="29231" y="17471"/>
                  <a:pt x="29100" y="17316"/>
                  <a:pt x="29052" y="17221"/>
                </a:cubicBezTo>
                <a:cubicBezTo>
                  <a:pt x="28993" y="17138"/>
                  <a:pt x="28850" y="16959"/>
                  <a:pt x="28731" y="16840"/>
                </a:cubicBezTo>
                <a:cubicBezTo>
                  <a:pt x="28612" y="16721"/>
                  <a:pt x="28516" y="16602"/>
                  <a:pt x="28516" y="16578"/>
                </a:cubicBezTo>
                <a:cubicBezTo>
                  <a:pt x="28528" y="16566"/>
                  <a:pt x="28469" y="16495"/>
                  <a:pt x="28397" y="16423"/>
                </a:cubicBezTo>
                <a:cubicBezTo>
                  <a:pt x="28219" y="16257"/>
                  <a:pt x="27957" y="15792"/>
                  <a:pt x="27933" y="15650"/>
                </a:cubicBezTo>
                <a:cubicBezTo>
                  <a:pt x="27933" y="15554"/>
                  <a:pt x="27897" y="15507"/>
                  <a:pt x="27838" y="15507"/>
                </a:cubicBezTo>
                <a:cubicBezTo>
                  <a:pt x="27778" y="15507"/>
                  <a:pt x="27743" y="15483"/>
                  <a:pt x="27778" y="15388"/>
                </a:cubicBezTo>
                <a:cubicBezTo>
                  <a:pt x="27787" y="15329"/>
                  <a:pt x="27789" y="15305"/>
                  <a:pt x="27764" y="15305"/>
                </a:cubicBezTo>
                <a:cubicBezTo>
                  <a:pt x="27754" y="15305"/>
                  <a:pt x="27739" y="15309"/>
                  <a:pt x="27719" y="15316"/>
                </a:cubicBezTo>
                <a:cubicBezTo>
                  <a:pt x="27706" y="15326"/>
                  <a:pt x="27689" y="15330"/>
                  <a:pt x="27670" y="15330"/>
                </a:cubicBezTo>
                <a:cubicBezTo>
                  <a:pt x="27620" y="15330"/>
                  <a:pt x="27556" y="15300"/>
                  <a:pt x="27504" y="15257"/>
                </a:cubicBezTo>
                <a:cubicBezTo>
                  <a:pt x="27362" y="15138"/>
                  <a:pt x="27147" y="14757"/>
                  <a:pt x="27195" y="14661"/>
                </a:cubicBezTo>
                <a:cubicBezTo>
                  <a:pt x="27242" y="14590"/>
                  <a:pt x="27028" y="14197"/>
                  <a:pt x="26957" y="14197"/>
                </a:cubicBezTo>
                <a:cubicBezTo>
                  <a:pt x="26921" y="14197"/>
                  <a:pt x="26897" y="14173"/>
                  <a:pt x="26897" y="14126"/>
                </a:cubicBezTo>
                <a:cubicBezTo>
                  <a:pt x="26885" y="13983"/>
                  <a:pt x="26730" y="13756"/>
                  <a:pt x="26659" y="13756"/>
                </a:cubicBezTo>
                <a:cubicBezTo>
                  <a:pt x="26611" y="13756"/>
                  <a:pt x="26564" y="13709"/>
                  <a:pt x="26564" y="13649"/>
                </a:cubicBezTo>
                <a:cubicBezTo>
                  <a:pt x="26564" y="13590"/>
                  <a:pt x="26540" y="13530"/>
                  <a:pt x="26504" y="13518"/>
                </a:cubicBezTo>
                <a:cubicBezTo>
                  <a:pt x="26480" y="13506"/>
                  <a:pt x="26385" y="13387"/>
                  <a:pt x="26302" y="13233"/>
                </a:cubicBezTo>
                <a:cubicBezTo>
                  <a:pt x="26207" y="13090"/>
                  <a:pt x="26123" y="12971"/>
                  <a:pt x="26088" y="12971"/>
                </a:cubicBezTo>
                <a:cubicBezTo>
                  <a:pt x="26064" y="12971"/>
                  <a:pt x="26028" y="12911"/>
                  <a:pt x="26028" y="12828"/>
                </a:cubicBezTo>
                <a:cubicBezTo>
                  <a:pt x="26028" y="12756"/>
                  <a:pt x="25980" y="12685"/>
                  <a:pt x="25945" y="12673"/>
                </a:cubicBezTo>
                <a:cubicBezTo>
                  <a:pt x="25897" y="12649"/>
                  <a:pt x="25873" y="12566"/>
                  <a:pt x="25873" y="12435"/>
                </a:cubicBezTo>
                <a:cubicBezTo>
                  <a:pt x="25873" y="12232"/>
                  <a:pt x="25849" y="12209"/>
                  <a:pt x="25718" y="12161"/>
                </a:cubicBezTo>
                <a:cubicBezTo>
                  <a:pt x="25611" y="12113"/>
                  <a:pt x="25552" y="12054"/>
                  <a:pt x="25552" y="11971"/>
                </a:cubicBezTo>
                <a:cubicBezTo>
                  <a:pt x="25552" y="11875"/>
                  <a:pt x="25516" y="11840"/>
                  <a:pt x="25457" y="11840"/>
                </a:cubicBezTo>
                <a:cubicBezTo>
                  <a:pt x="25409" y="11840"/>
                  <a:pt x="25361" y="11816"/>
                  <a:pt x="25361" y="11792"/>
                </a:cubicBezTo>
                <a:cubicBezTo>
                  <a:pt x="25373" y="11637"/>
                  <a:pt x="25314" y="11518"/>
                  <a:pt x="25171" y="11399"/>
                </a:cubicBezTo>
                <a:cubicBezTo>
                  <a:pt x="25076" y="11328"/>
                  <a:pt x="25004" y="11256"/>
                  <a:pt x="25004" y="11220"/>
                </a:cubicBezTo>
                <a:cubicBezTo>
                  <a:pt x="24982" y="11132"/>
                  <a:pt x="24848" y="11003"/>
                  <a:pt x="24771" y="11003"/>
                </a:cubicBezTo>
                <a:cubicBezTo>
                  <a:pt x="24765" y="11003"/>
                  <a:pt x="24759" y="11004"/>
                  <a:pt x="24754" y="11006"/>
                </a:cubicBezTo>
                <a:cubicBezTo>
                  <a:pt x="24749" y="11007"/>
                  <a:pt x="24744" y="11008"/>
                  <a:pt x="24739" y="11008"/>
                </a:cubicBezTo>
                <a:cubicBezTo>
                  <a:pt x="24697" y="11008"/>
                  <a:pt x="24658" y="10964"/>
                  <a:pt x="24647" y="10911"/>
                </a:cubicBezTo>
                <a:cubicBezTo>
                  <a:pt x="24637" y="10861"/>
                  <a:pt x="24644" y="10836"/>
                  <a:pt x="24667" y="10836"/>
                </a:cubicBezTo>
                <a:cubicBezTo>
                  <a:pt x="24671" y="10836"/>
                  <a:pt x="24677" y="10837"/>
                  <a:pt x="24683" y="10839"/>
                </a:cubicBezTo>
                <a:cubicBezTo>
                  <a:pt x="24689" y="10842"/>
                  <a:pt x="24695" y="10844"/>
                  <a:pt x="24702" y="10844"/>
                </a:cubicBezTo>
                <a:cubicBezTo>
                  <a:pt x="24722" y="10844"/>
                  <a:pt x="24742" y="10830"/>
                  <a:pt x="24742" y="10804"/>
                </a:cubicBezTo>
                <a:cubicBezTo>
                  <a:pt x="24742" y="10780"/>
                  <a:pt x="24706" y="10744"/>
                  <a:pt x="24683" y="10744"/>
                </a:cubicBezTo>
                <a:cubicBezTo>
                  <a:pt x="24647" y="10744"/>
                  <a:pt x="24623" y="10708"/>
                  <a:pt x="24599" y="10649"/>
                </a:cubicBezTo>
                <a:cubicBezTo>
                  <a:pt x="24593" y="10603"/>
                  <a:pt x="24591" y="10579"/>
                  <a:pt x="24584" y="10579"/>
                </a:cubicBezTo>
                <a:cubicBezTo>
                  <a:pt x="24576" y="10579"/>
                  <a:pt x="24564" y="10606"/>
                  <a:pt x="24540" y="10661"/>
                </a:cubicBezTo>
                <a:cubicBezTo>
                  <a:pt x="24528" y="10702"/>
                  <a:pt x="24514" y="10720"/>
                  <a:pt x="24502" y="10720"/>
                </a:cubicBezTo>
                <a:cubicBezTo>
                  <a:pt x="24478" y="10720"/>
                  <a:pt x="24460" y="10651"/>
                  <a:pt x="24468" y="10542"/>
                </a:cubicBezTo>
                <a:cubicBezTo>
                  <a:pt x="24468" y="10494"/>
                  <a:pt x="24444" y="10470"/>
                  <a:pt x="24409" y="10435"/>
                </a:cubicBezTo>
                <a:cubicBezTo>
                  <a:pt x="24403" y="10432"/>
                  <a:pt x="24396" y="10430"/>
                  <a:pt x="24389" y="10430"/>
                </a:cubicBezTo>
                <a:cubicBezTo>
                  <a:pt x="24369" y="10430"/>
                  <a:pt x="24349" y="10444"/>
                  <a:pt x="24349" y="10470"/>
                </a:cubicBezTo>
                <a:cubicBezTo>
                  <a:pt x="24349" y="10494"/>
                  <a:pt x="24337" y="10530"/>
                  <a:pt x="24302" y="10530"/>
                </a:cubicBezTo>
                <a:cubicBezTo>
                  <a:pt x="24278" y="10530"/>
                  <a:pt x="24254" y="10494"/>
                  <a:pt x="24242" y="10435"/>
                </a:cubicBezTo>
                <a:cubicBezTo>
                  <a:pt x="24242" y="10395"/>
                  <a:pt x="24250" y="10372"/>
                  <a:pt x="24273" y="10372"/>
                </a:cubicBezTo>
                <a:cubicBezTo>
                  <a:pt x="24278" y="10372"/>
                  <a:pt x="24284" y="10373"/>
                  <a:pt x="24290" y="10375"/>
                </a:cubicBezTo>
                <a:cubicBezTo>
                  <a:pt x="24307" y="10385"/>
                  <a:pt x="24321" y="10389"/>
                  <a:pt x="24333" y="10389"/>
                </a:cubicBezTo>
                <a:cubicBezTo>
                  <a:pt x="24390" y="10389"/>
                  <a:pt x="24366" y="10274"/>
                  <a:pt x="24266" y="10185"/>
                </a:cubicBezTo>
                <a:cubicBezTo>
                  <a:pt x="24183" y="10125"/>
                  <a:pt x="24147" y="10030"/>
                  <a:pt x="24123" y="10006"/>
                </a:cubicBezTo>
                <a:cubicBezTo>
                  <a:pt x="24123" y="9970"/>
                  <a:pt x="24099" y="9946"/>
                  <a:pt x="24063" y="9946"/>
                </a:cubicBezTo>
                <a:cubicBezTo>
                  <a:pt x="24040" y="9946"/>
                  <a:pt x="24004" y="9911"/>
                  <a:pt x="24004" y="9851"/>
                </a:cubicBezTo>
                <a:cubicBezTo>
                  <a:pt x="24004" y="9815"/>
                  <a:pt x="23956" y="9768"/>
                  <a:pt x="23909" y="9768"/>
                </a:cubicBezTo>
                <a:cubicBezTo>
                  <a:pt x="23849" y="9768"/>
                  <a:pt x="23825" y="9756"/>
                  <a:pt x="23849" y="9708"/>
                </a:cubicBezTo>
                <a:cubicBezTo>
                  <a:pt x="23865" y="9677"/>
                  <a:pt x="23860" y="9661"/>
                  <a:pt x="23837" y="9661"/>
                </a:cubicBezTo>
                <a:cubicBezTo>
                  <a:pt x="23825" y="9661"/>
                  <a:pt x="23809" y="9665"/>
                  <a:pt x="23790" y="9673"/>
                </a:cubicBezTo>
                <a:cubicBezTo>
                  <a:pt x="23760" y="9690"/>
                  <a:pt x="23733" y="9699"/>
                  <a:pt x="23714" y="9699"/>
                </a:cubicBezTo>
                <a:cubicBezTo>
                  <a:pt x="23694" y="9699"/>
                  <a:pt x="23682" y="9690"/>
                  <a:pt x="23682" y="9673"/>
                </a:cubicBezTo>
                <a:cubicBezTo>
                  <a:pt x="23682" y="9655"/>
                  <a:pt x="23651" y="9644"/>
                  <a:pt x="23605" y="9644"/>
                </a:cubicBezTo>
                <a:cubicBezTo>
                  <a:pt x="23589" y="9644"/>
                  <a:pt x="23571" y="9646"/>
                  <a:pt x="23552" y="9649"/>
                </a:cubicBezTo>
                <a:cubicBezTo>
                  <a:pt x="23517" y="9653"/>
                  <a:pt x="23487" y="9654"/>
                  <a:pt x="23461" y="9654"/>
                </a:cubicBezTo>
                <a:cubicBezTo>
                  <a:pt x="23324" y="9654"/>
                  <a:pt x="23306" y="9607"/>
                  <a:pt x="23456" y="9577"/>
                </a:cubicBezTo>
                <a:cubicBezTo>
                  <a:pt x="23587" y="9542"/>
                  <a:pt x="23611" y="9518"/>
                  <a:pt x="23552" y="9458"/>
                </a:cubicBezTo>
                <a:cubicBezTo>
                  <a:pt x="23522" y="9429"/>
                  <a:pt x="23501" y="9414"/>
                  <a:pt x="23486" y="9414"/>
                </a:cubicBezTo>
                <a:cubicBezTo>
                  <a:pt x="23471" y="9414"/>
                  <a:pt x="23462" y="9429"/>
                  <a:pt x="23456" y="9458"/>
                </a:cubicBezTo>
                <a:cubicBezTo>
                  <a:pt x="23444" y="9494"/>
                  <a:pt x="23397" y="9530"/>
                  <a:pt x="23349" y="9530"/>
                </a:cubicBezTo>
                <a:cubicBezTo>
                  <a:pt x="23313" y="9530"/>
                  <a:pt x="23230" y="9601"/>
                  <a:pt x="23194" y="9673"/>
                </a:cubicBezTo>
                <a:cubicBezTo>
                  <a:pt x="23151" y="9747"/>
                  <a:pt x="23127" y="9783"/>
                  <a:pt x="23114" y="9783"/>
                </a:cubicBezTo>
                <a:cubicBezTo>
                  <a:pt x="23102" y="9783"/>
                  <a:pt x="23099" y="9753"/>
                  <a:pt x="23099" y="9696"/>
                </a:cubicBezTo>
                <a:cubicBezTo>
                  <a:pt x="23099" y="9637"/>
                  <a:pt x="23159" y="9494"/>
                  <a:pt x="23230" y="9399"/>
                </a:cubicBezTo>
                <a:lnTo>
                  <a:pt x="23385" y="9220"/>
                </a:lnTo>
                <a:lnTo>
                  <a:pt x="23230" y="9256"/>
                </a:lnTo>
                <a:cubicBezTo>
                  <a:pt x="23188" y="9274"/>
                  <a:pt x="23150" y="9283"/>
                  <a:pt x="23117" y="9283"/>
                </a:cubicBezTo>
                <a:cubicBezTo>
                  <a:pt x="23084" y="9283"/>
                  <a:pt x="23057" y="9274"/>
                  <a:pt x="23040" y="9256"/>
                </a:cubicBezTo>
                <a:cubicBezTo>
                  <a:pt x="23028" y="9232"/>
                  <a:pt x="23028" y="9196"/>
                  <a:pt x="23075" y="9196"/>
                </a:cubicBezTo>
                <a:cubicBezTo>
                  <a:pt x="23099" y="9196"/>
                  <a:pt x="23135" y="9173"/>
                  <a:pt x="23135" y="9137"/>
                </a:cubicBezTo>
                <a:cubicBezTo>
                  <a:pt x="23135" y="9127"/>
                  <a:pt x="23125" y="9121"/>
                  <a:pt x="23106" y="9121"/>
                </a:cubicBezTo>
                <a:cubicBezTo>
                  <a:pt x="23079" y="9121"/>
                  <a:pt x="23036" y="9133"/>
                  <a:pt x="22980" y="9161"/>
                </a:cubicBezTo>
                <a:cubicBezTo>
                  <a:pt x="22933" y="9176"/>
                  <a:pt x="22900" y="9185"/>
                  <a:pt x="22878" y="9185"/>
                </a:cubicBezTo>
                <a:cubicBezTo>
                  <a:pt x="22848" y="9185"/>
                  <a:pt x="22837" y="9170"/>
                  <a:pt x="22837" y="9137"/>
                </a:cubicBezTo>
                <a:cubicBezTo>
                  <a:pt x="22837" y="9101"/>
                  <a:pt x="22861" y="9042"/>
                  <a:pt x="22897" y="9018"/>
                </a:cubicBezTo>
                <a:cubicBezTo>
                  <a:pt x="22915" y="9012"/>
                  <a:pt x="22918" y="9009"/>
                  <a:pt x="22909" y="9009"/>
                </a:cubicBezTo>
                <a:cubicBezTo>
                  <a:pt x="22900" y="9009"/>
                  <a:pt x="22879" y="9012"/>
                  <a:pt x="22849" y="9018"/>
                </a:cubicBezTo>
                <a:cubicBezTo>
                  <a:pt x="22830" y="9025"/>
                  <a:pt x="22804" y="9028"/>
                  <a:pt x="22774" y="9028"/>
                </a:cubicBezTo>
                <a:cubicBezTo>
                  <a:pt x="22599" y="9028"/>
                  <a:pt x="22278" y="8921"/>
                  <a:pt x="22278" y="8839"/>
                </a:cubicBezTo>
                <a:cubicBezTo>
                  <a:pt x="22278" y="8809"/>
                  <a:pt x="22289" y="8795"/>
                  <a:pt x="22321" y="8795"/>
                </a:cubicBezTo>
                <a:cubicBezTo>
                  <a:pt x="22352" y="8795"/>
                  <a:pt x="22403" y="8809"/>
                  <a:pt x="22480" y="8839"/>
                </a:cubicBezTo>
                <a:cubicBezTo>
                  <a:pt x="22526" y="8862"/>
                  <a:pt x="22567" y="8875"/>
                  <a:pt x="22594" y="8875"/>
                </a:cubicBezTo>
                <a:cubicBezTo>
                  <a:pt x="22608" y="8875"/>
                  <a:pt x="22619" y="8871"/>
                  <a:pt x="22623" y="8863"/>
                </a:cubicBezTo>
                <a:cubicBezTo>
                  <a:pt x="22635" y="8839"/>
                  <a:pt x="22563" y="8780"/>
                  <a:pt x="22456" y="8744"/>
                </a:cubicBezTo>
                <a:cubicBezTo>
                  <a:pt x="22340" y="8689"/>
                  <a:pt x="22271" y="8662"/>
                  <a:pt x="22242" y="8662"/>
                </a:cubicBezTo>
                <a:cubicBezTo>
                  <a:pt x="22221" y="8662"/>
                  <a:pt x="22221" y="8678"/>
                  <a:pt x="22242" y="8708"/>
                </a:cubicBezTo>
                <a:cubicBezTo>
                  <a:pt x="22282" y="8768"/>
                  <a:pt x="22262" y="8799"/>
                  <a:pt x="22194" y="8799"/>
                </a:cubicBezTo>
                <a:cubicBezTo>
                  <a:pt x="22142" y="8799"/>
                  <a:pt x="22060" y="8780"/>
                  <a:pt x="21956" y="8744"/>
                </a:cubicBezTo>
                <a:cubicBezTo>
                  <a:pt x="21837" y="8696"/>
                  <a:pt x="21742" y="8637"/>
                  <a:pt x="21777" y="8601"/>
                </a:cubicBezTo>
                <a:cubicBezTo>
                  <a:pt x="21781" y="8593"/>
                  <a:pt x="21781" y="8589"/>
                  <a:pt x="21777" y="8589"/>
                </a:cubicBezTo>
                <a:cubicBezTo>
                  <a:pt x="21770" y="8589"/>
                  <a:pt x="21746" y="8605"/>
                  <a:pt x="21706" y="8637"/>
                </a:cubicBezTo>
                <a:cubicBezTo>
                  <a:pt x="21655" y="8665"/>
                  <a:pt x="21620" y="8680"/>
                  <a:pt x="21590" y="8680"/>
                </a:cubicBezTo>
                <a:cubicBezTo>
                  <a:pt x="21557" y="8680"/>
                  <a:pt x="21529" y="8662"/>
                  <a:pt x="21492" y="8625"/>
                </a:cubicBezTo>
                <a:cubicBezTo>
                  <a:pt x="21458" y="8591"/>
                  <a:pt x="21428" y="8577"/>
                  <a:pt x="21405" y="8577"/>
                </a:cubicBezTo>
                <a:cubicBezTo>
                  <a:pt x="21386" y="8577"/>
                  <a:pt x="21371" y="8585"/>
                  <a:pt x="21361" y="8601"/>
                </a:cubicBezTo>
                <a:cubicBezTo>
                  <a:pt x="21326" y="8647"/>
                  <a:pt x="21289" y="8671"/>
                  <a:pt x="21259" y="8671"/>
                </a:cubicBezTo>
                <a:cubicBezTo>
                  <a:pt x="21228" y="8671"/>
                  <a:pt x="21206" y="8644"/>
                  <a:pt x="21206" y="8589"/>
                </a:cubicBezTo>
                <a:cubicBezTo>
                  <a:pt x="21206" y="8542"/>
                  <a:pt x="21146" y="8506"/>
                  <a:pt x="21111" y="8506"/>
                </a:cubicBezTo>
                <a:cubicBezTo>
                  <a:pt x="21027" y="8506"/>
                  <a:pt x="21015" y="8506"/>
                  <a:pt x="21075" y="8458"/>
                </a:cubicBezTo>
                <a:cubicBezTo>
                  <a:pt x="21194" y="8363"/>
                  <a:pt x="21063" y="8327"/>
                  <a:pt x="20706" y="8327"/>
                </a:cubicBezTo>
                <a:cubicBezTo>
                  <a:pt x="20539" y="8327"/>
                  <a:pt x="20289" y="8280"/>
                  <a:pt x="20123" y="8208"/>
                </a:cubicBezTo>
                <a:cubicBezTo>
                  <a:pt x="19964" y="8140"/>
                  <a:pt x="19703" y="8108"/>
                  <a:pt x="19415" y="8108"/>
                </a:cubicBezTo>
                <a:cubicBezTo>
                  <a:pt x="19052" y="8108"/>
                  <a:pt x="18647" y="8158"/>
                  <a:pt x="18348" y="8244"/>
                </a:cubicBezTo>
                <a:cubicBezTo>
                  <a:pt x="18158" y="8303"/>
                  <a:pt x="17872" y="8363"/>
                  <a:pt x="17717" y="8387"/>
                </a:cubicBezTo>
                <a:cubicBezTo>
                  <a:pt x="17205" y="8422"/>
                  <a:pt x="16384" y="8649"/>
                  <a:pt x="16086" y="8827"/>
                </a:cubicBezTo>
                <a:cubicBezTo>
                  <a:pt x="15932" y="8923"/>
                  <a:pt x="15777" y="8994"/>
                  <a:pt x="15753" y="8994"/>
                </a:cubicBezTo>
                <a:cubicBezTo>
                  <a:pt x="15670" y="8994"/>
                  <a:pt x="15134" y="9458"/>
                  <a:pt x="14872" y="9732"/>
                </a:cubicBezTo>
                <a:cubicBezTo>
                  <a:pt x="14538" y="10077"/>
                  <a:pt x="13860" y="11078"/>
                  <a:pt x="13705" y="11423"/>
                </a:cubicBezTo>
                <a:cubicBezTo>
                  <a:pt x="13634" y="11601"/>
                  <a:pt x="13455" y="11935"/>
                  <a:pt x="13324" y="12173"/>
                </a:cubicBezTo>
                <a:cubicBezTo>
                  <a:pt x="13181" y="12435"/>
                  <a:pt x="12979" y="12828"/>
                  <a:pt x="12860" y="13102"/>
                </a:cubicBezTo>
                <a:cubicBezTo>
                  <a:pt x="12741" y="13364"/>
                  <a:pt x="12610" y="13661"/>
                  <a:pt x="12550" y="13780"/>
                </a:cubicBezTo>
                <a:cubicBezTo>
                  <a:pt x="12419" y="14066"/>
                  <a:pt x="12050" y="15149"/>
                  <a:pt x="11883" y="15852"/>
                </a:cubicBezTo>
                <a:cubicBezTo>
                  <a:pt x="11800" y="16162"/>
                  <a:pt x="11729" y="16459"/>
                  <a:pt x="11717" y="16507"/>
                </a:cubicBezTo>
                <a:cubicBezTo>
                  <a:pt x="11714" y="16522"/>
                  <a:pt x="11708" y="16529"/>
                  <a:pt x="11699" y="16529"/>
                </a:cubicBezTo>
                <a:cubicBezTo>
                  <a:pt x="11672" y="16529"/>
                  <a:pt x="11618" y="16462"/>
                  <a:pt x="11538" y="16328"/>
                </a:cubicBezTo>
                <a:cubicBezTo>
                  <a:pt x="11443" y="16185"/>
                  <a:pt x="11348" y="16031"/>
                  <a:pt x="11312" y="15983"/>
                </a:cubicBezTo>
                <a:cubicBezTo>
                  <a:pt x="11288" y="15959"/>
                  <a:pt x="11240" y="15888"/>
                  <a:pt x="11240" y="15828"/>
                </a:cubicBezTo>
                <a:cubicBezTo>
                  <a:pt x="11240" y="15769"/>
                  <a:pt x="11205" y="15721"/>
                  <a:pt x="11181" y="15721"/>
                </a:cubicBezTo>
                <a:cubicBezTo>
                  <a:pt x="11145" y="15721"/>
                  <a:pt x="11121" y="15685"/>
                  <a:pt x="11121" y="15650"/>
                </a:cubicBezTo>
                <a:cubicBezTo>
                  <a:pt x="11110" y="15545"/>
                  <a:pt x="10961" y="15268"/>
                  <a:pt x="10899" y="15268"/>
                </a:cubicBezTo>
                <a:cubicBezTo>
                  <a:pt x="10898" y="15268"/>
                  <a:pt x="10896" y="15268"/>
                  <a:pt x="10895" y="15269"/>
                </a:cubicBezTo>
                <a:cubicBezTo>
                  <a:pt x="10871" y="15269"/>
                  <a:pt x="10848" y="15233"/>
                  <a:pt x="10848" y="15185"/>
                </a:cubicBezTo>
                <a:cubicBezTo>
                  <a:pt x="10848" y="15138"/>
                  <a:pt x="10752" y="14935"/>
                  <a:pt x="10645" y="14733"/>
                </a:cubicBezTo>
                <a:cubicBezTo>
                  <a:pt x="10526" y="14542"/>
                  <a:pt x="10419" y="14316"/>
                  <a:pt x="10407" y="14257"/>
                </a:cubicBezTo>
                <a:cubicBezTo>
                  <a:pt x="10395" y="14197"/>
                  <a:pt x="10312" y="14054"/>
                  <a:pt x="10252" y="13947"/>
                </a:cubicBezTo>
                <a:cubicBezTo>
                  <a:pt x="10193" y="13840"/>
                  <a:pt x="10133" y="13709"/>
                  <a:pt x="10121" y="13661"/>
                </a:cubicBezTo>
                <a:cubicBezTo>
                  <a:pt x="10109" y="13602"/>
                  <a:pt x="10050" y="13506"/>
                  <a:pt x="9990" y="13411"/>
                </a:cubicBezTo>
                <a:cubicBezTo>
                  <a:pt x="9776" y="13149"/>
                  <a:pt x="9288" y="12316"/>
                  <a:pt x="9288" y="12209"/>
                </a:cubicBezTo>
                <a:cubicBezTo>
                  <a:pt x="9288" y="12149"/>
                  <a:pt x="9204" y="12018"/>
                  <a:pt x="9109" y="11875"/>
                </a:cubicBezTo>
                <a:cubicBezTo>
                  <a:pt x="8919" y="11613"/>
                  <a:pt x="8812" y="11423"/>
                  <a:pt x="8800" y="11316"/>
                </a:cubicBezTo>
                <a:cubicBezTo>
                  <a:pt x="8800" y="11268"/>
                  <a:pt x="8728" y="11137"/>
                  <a:pt x="8645" y="11018"/>
                </a:cubicBezTo>
                <a:cubicBezTo>
                  <a:pt x="8573" y="10899"/>
                  <a:pt x="8442" y="10649"/>
                  <a:pt x="8347" y="10470"/>
                </a:cubicBezTo>
                <a:cubicBezTo>
                  <a:pt x="8264" y="10268"/>
                  <a:pt x="8097" y="9946"/>
                  <a:pt x="7978" y="9732"/>
                </a:cubicBezTo>
                <a:cubicBezTo>
                  <a:pt x="7859" y="9530"/>
                  <a:pt x="7776" y="9315"/>
                  <a:pt x="7752" y="9256"/>
                </a:cubicBezTo>
                <a:cubicBezTo>
                  <a:pt x="7740" y="9137"/>
                  <a:pt x="7514" y="8661"/>
                  <a:pt x="7264" y="8220"/>
                </a:cubicBezTo>
                <a:cubicBezTo>
                  <a:pt x="7157" y="8030"/>
                  <a:pt x="7038" y="7803"/>
                  <a:pt x="7014" y="7696"/>
                </a:cubicBezTo>
                <a:cubicBezTo>
                  <a:pt x="6978" y="7613"/>
                  <a:pt x="6883" y="7410"/>
                  <a:pt x="6776" y="7291"/>
                </a:cubicBezTo>
                <a:cubicBezTo>
                  <a:pt x="6668" y="7160"/>
                  <a:pt x="6585" y="7018"/>
                  <a:pt x="6585" y="6958"/>
                </a:cubicBezTo>
                <a:cubicBezTo>
                  <a:pt x="6561" y="6815"/>
                  <a:pt x="6168" y="6136"/>
                  <a:pt x="6109" y="6136"/>
                </a:cubicBezTo>
                <a:cubicBezTo>
                  <a:pt x="6073" y="6136"/>
                  <a:pt x="6049" y="6077"/>
                  <a:pt x="6049" y="6017"/>
                </a:cubicBezTo>
                <a:cubicBezTo>
                  <a:pt x="6049" y="5958"/>
                  <a:pt x="5990" y="5827"/>
                  <a:pt x="5942" y="5744"/>
                </a:cubicBezTo>
                <a:cubicBezTo>
                  <a:pt x="5752" y="5446"/>
                  <a:pt x="4978" y="4053"/>
                  <a:pt x="4918" y="3922"/>
                </a:cubicBezTo>
                <a:cubicBezTo>
                  <a:pt x="4883" y="3839"/>
                  <a:pt x="4763" y="3648"/>
                  <a:pt x="4644" y="3481"/>
                </a:cubicBezTo>
                <a:cubicBezTo>
                  <a:pt x="4525" y="3327"/>
                  <a:pt x="4418" y="3184"/>
                  <a:pt x="4418" y="3160"/>
                </a:cubicBezTo>
                <a:cubicBezTo>
                  <a:pt x="4418" y="3148"/>
                  <a:pt x="4335" y="2993"/>
                  <a:pt x="4228" y="2850"/>
                </a:cubicBezTo>
                <a:cubicBezTo>
                  <a:pt x="4121" y="2696"/>
                  <a:pt x="4037" y="2517"/>
                  <a:pt x="4013" y="2469"/>
                </a:cubicBezTo>
                <a:cubicBezTo>
                  <a:pt x="4013" y="2434"/>
                  <a:pt x="3978" y="2374"/>
                  <a:pt x="3930" y="2338"/>
                </a:cubicBezTo>
                <a:cubicBezTo>
                  <a:pt x="3811" y="2279"/>
                  <a:pt x="3359" y="1505"/>
                  <a:pt x="3347" y="1362"/>
                </a:cubicBezTo>
                <a:cubicBezTo>
                  <a:pt x="3347" y="1279"/>
                  <a:pt x="3323" y="1243"/>
                  <a:pt x="3287" y="1243"/>
                </a:cubicBezTo>
                <a:cubicBezTo>
                  <a:pt x="3263" y="1243"/>
                  <a:pt x="3156" y="1088"/>
                  <a:pt x="3049" y="910"/>
                </a:cubicBezTo>
                <a:cubicBezTo>
                  <a:pt x="2811" y="493"/>
                  <a:pt x="2573" y="243"/>
                  <a:pt x="2370" y="171"/>
                </a:cubicBezTo>
                <a:cubicBezTo>
                  <a:pt x="2275" y="136"/>
                  <a:pt x="2204" y="76"/>
                  <a:pt x="2192" y="29"/>
                </a:cubicBezTo>
                <a:cubicBezTo>
                  <a:pt x="2177" y="10"/>
                  <a:pt x="2128" y="1"/>
                  <a:pt x="20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6"/>
          <p:cNvSpPr/>
          <p:nvPr/>
        </p:nvSpPr>
        <p:spPr>
          <a:xfrm>
            <a:off x="1775588" y="254775"/>
            <a:ext cx="3217" cy="4617"/>
          </a:xfrm>
          <a:custGeom>
            <a:rect b="b" l="l" r="r" t="t"/>
            <a:pathLst>
              <a:path extrusionOk="0" h="155" w="108">
                <a:moveTo>
                  <a:pt x="63" y="1"/>
                </a:moveTo>
                <a:cubicBezTo>
                  <a:pt x="50" y="1"/>
                  <a:pt x="33" y="19"/>
                  <a:pt x="12" y="55"/>
                </a:cubicBezTo>
                <a:cubicBezTo>
                  <a:pt x="1" y="91"/>
                  <a:pt x="12" y="139"/>
                  <a:pt x="48" y="151"/>
                </a:cubicBezTo>
                <a:cubicBezTo>
                  <a:pt x="54" y="153"/>
                  <a:pt x="60" y="155"/>
                  <a:pt x="66" y="155"/>
                </a:cubicBezTo>
                <a:cubicBezTo>
                  <a:pt x="86" y="155"/>
                  <a:pt x="108" y="137"/>
                  <a:pt x="108" y="91"/>
                </a:cubicBezTo>
                <a:cubicBezTo>
                  <a:pt x="94" y="31"/>
                  <a:pt x="81" y="1"/>
                  <a:pt x="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6"/>
          <p:cNvSpPr/>
          <p:nvPr/>
        </p:nvSpPr>
        <p:spPr>
          <a:xfrm>
            <a:off x="2558557" y="490828"/>
            <a:ext cx="5689" cy="3038"/>
          </a:xfrm>
          <a:custGeom>
            <a:rect b="b" l="l" r="r" t="t"/>
            <a:pathLst>
              <a:path extrusionOk="0" h="102" w="191">
                <a:moveTo>
                  <a:pt x="72" y="0"/>
                </a:moveTo>
                <a:cubicBezTo>
                  <a:pt x="24" y="12"/>
                  <a:pt x="0" y="36"/>
                  <a:pt x="24" y="72"/>
                </a:cubicBezTo>
                <a:cubicBezTo>
                  <a:pt x="32" y="87"/>
                  <a:pt x="53" y="102"/>
                  <a:pt x="78" y="102"/>
                </a:cubicBezTo>
                <a:cubicBezTo>
                  <a:pt x="91" y="102"/>
                  <a:pt x="106" y="97"/>
                  <a:pt x="119" y="84"/>
                </a:cubicBezTo>
                <a:cubicBezTo>
                  <a:pt x="191" y="24"/>
                  <a:pt x="179" y="0"/>
                  <a:pt x="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6"/>
          <p:cNvSpPr/>
          <p:nvPr/>
        </p:nvSpPr>
        <p:spPr>
          <a:xfrm>
            <a:off x="-346558" y="-345975"/>
            <a:ext cx="2551234" cy="1799522"/>
          </a:xfrm>
          <a:custGeom>
            <a:rect b="b" l="l" r="r" t="t"/>
            <a:pathLst>
              <a:path extrusionOk="0" h="60412" w="85655">
                <a:moveTo>
                  <a:pt x="56454" y="0"/>
                </a:moveTo>
                <a:cubicBezTo>
                  <a:pt x="47005" y="0"/>
                  <a:pt x="37154" y="4528"/>
                  <a:pt x="29385" y="8902"/>
                </a:cubicBezTo>
                <a:cubicBezTo>
                  <a:pt x="20015" y="14152"/>
                  <a:pt x="12193" y="21998"/>
                  <a:pt x="6775" y="31226"/>
                </a:cubicBezTo>
                <a:cubicBezTo>
                  <a:pt x="5013" y="34202"/>
                  <a:pt x="3513" y="37346"/>
                  <a:pt x="2310" y="40572"/>
                </a:cubicBezTo>
                <a:cubicBezTo>
                  <a:pt x="1001" y="44061"/>
                  <a:pt x="1" y="47799"/>
                  <a:pt x="572" y="51466"/>
                </a:cubicBezTo>
                <a:cubicBezTo>
                  <a:pt x="1524" y="57561"/>
                  <a:pt x="6347" y="60412"/>
                  <a:pt x="11544" y="60412"/>
                </a:cubicBezTo>
                <a:cubicBezTo>
                  <a:pt x="13891" y="60412"/>
                  <a:pt x="16314" y="59831"/>
                  <a:pt x="18491" y="58705"/>
                </a:cubicBezTo>
                <a:cubicBezTo>
                  <a:pt x="24611" y="55526"/>
                  <a:pt x="29623" y="51097"/>
                  <a:pt x="35684" y="47847"/>
                </a:cubicBezTo>
                <a:cubicBezTo>
                  <a:pt x="43327" y="43763"/>
                  <a:pt x="50947" y="41239"/>
                  <a:pt x="58984" y="38179"/>
                </a:cubicBezTo>
                <a:cubicBezTo>
                  <a:pt x="75010" y="32059"/>
                  <a:pt x="85654" y="7949"/>
                  <a:pt x="64151" y="1139"/>
                </a:cubicBezTo>
                <a:cubicBezTo>
                  <a:pt x="61651" y="347"/>
                  <a:pt x="59068" y="0"/>
                  <a:pt x="56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6"/>
          <p:cNvSpPr/>
          <p:nvPr/>
        </p:nvSpPr>
        <p:spPr>
          <a:xfrm>
            <a:off x="3225465" y="2698682"/>
            <a:ext cx="1158815" cy="2060938"/>
          </a:xfrm>
          <a:custGeom>
            <a:rect b="b" l="l" r="r" t="t"/>
            <a:pathLst>
              <a:path extrusionOk="0" h="69188" w="38906">
                <a:moveTo>
                  <a:pt x="9510" y="1"/>
                </a:moveTo>
                <a:cubicBezTo>
                  <a:pt x="3405" y="1"/>
                  <a:pt x="1" y="6207"/>
                  <a:pt x="817" y="12064"/>
                </a:cubicBezTo>
                <a:cubicBezTo>
                  <a:pt x="1615" y="17660"/>
                  <a:pt x="3675" y="22744"/>
                  <a:pt x="4544" y="28316"/>
                </a:cubicBezTo>
                <a:cubicBezTo>
                  <a:pt x="5627" y="35352"/>
                  <a:pt x="5508" y="41936"/>
                  <a:pt x="5687" y="48973"/>
                </a:cubicBezTo>
                <a:cubicBezTo>
                  <a:pt x="5947" y="58896"/>
                  <a:pt x="13875" y="69187"/>
                  <a:pt x="22427" y="69187"/>
                </a:cubicBezTo>
                <a:cubicBezTo>
                  <a:pt x="25993" y="69187"/>
                  <a:pt x="29668" y="67398"/>
                  <a:pt x="32940" y="63046"/>
                </a:cubicBezTo>
                <a:cubicBezTo>
                  <a:pt x="38905" y="55117"/>
                  <a:pt x="38001" y="43222"/>
                  <a:pt x="36393" y="34031"/>
                </a:cubicBezTo>
                <a:cubicBezTo>
                  <a:pt x="34893" y="25363"/>
                  <a:pt x="30940" y="17172"/>
                  <a:pt x="25273" y="10468"/>
                </a:cubicBezTo>
                <a:cubicBezTo>
                  <a:pt x="23439" y="8289"/>
                  <a:pt x="21439" y="6289"/>
                  <a:pt x="19260" y="4468"/>
                </a:cubicBezTo>
                <a:cubicBezTo>
                  <a:pt x="16926" y="2503"/>
                  <a:pt x="14307" y="717"/>
                  <a:pt x="11295" y="169"/>
                </a:cubicBezTo>
                <a:cubicBezTo>
                  <a:pt x="10677" y="55"/>
                  <a:pt x="10082" y="1"/>
                  <a:pt x="95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6"/>
          <p:cNvSpPr/>
          <p:nvPr/>
        </p:nvSpPr>
        <p:spPr>
          <a:xfrm>
            <a:off x="512305" y="815017"/>
            <a:ext cx="1080927" cy="850463"/>
          </a:xfrm>
          <a:custGeom>
            <a:rect b="b" l="l" r="r" t="t"/>
            <a:pathLst>
              <a:path extrusionOk="0" h="28551" w="36291">
                <a:moveTo>
                  <a:pt x="15018" y="1"/>
                </a:moveTo>
                <a:cubicBezTo>
                  <a:pt x="12443" y="1"/>
                  <a:pt x="10022" y="840"/>
                  <a:pt x="7644" y="2820"/>
                </a:cubicBezTo>
                <a:cubicBezTo>
                  <a:pt x="4537" y="5404"/>
                  <a:pt x="1167" y="8964"/>
                  <a:pt x="417" y="13084"/>
                </a:cubicBezTo>
                <a:cubicBezTo>
                  <a:pt x="0" y="15334"/>
                  <a:pt x="500" y="17822"/>
                  <a:pt x="2108" y="19430"/>
                </a:cubicBezTo>
                <a:cubicBezTo>
                  <a:pt x="3453" y="20751"/>
                  <a:pt x="5322" y="21323"/>
                  <a:pt x="7084" y="21989"/>
                </a:cubicBezTo>
                <a:cubicBezTo>
                  <a:pt x="11748" y="23773"/>
                  <a:pt x="18390" y="28550"/>
                  <a:pt x="24172" y="28550"/>
                </a:cubicBezTo>
                <a:cubicBezTo>
                  <a:pt x="25801" y="28550"/>
                  <a:pt x="27361" y="28172"/>
                  <a:pt x="28790" y="27240"/>
                </a:cubicBezTo>
                <a:cubicBezTo>
                  <a:pt x="29528" y="26764"/>
                  <a:pt x="30194" y="26121"/>
                  <a:pt x="30790" y="25287"/>
                </a:cubicBezTo>
                <a:cubicBezTo>
                  <a:pt x="34612" y="19930"/>
                  <a:pt x="36290" y="8833"/>
                  <a:pt x="29706" y="4797"/>
                </a:cubicBezTo>
                <a:cubicBezTo>
                  <a:pt x="26908" y="3082"/>
                  <a:pt x="23348" y="2011"/>
                  <a:pt x="20241" y="975"/>
                </a:cubicBezTo>
                <a:cubicBezTo>
                  <a:pt x="18416" y="353"/>
                  <a:pt x="16685" y="1"/>
                  <a:pt x="150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6"/>
          <p:cNvSpPr/>
          <p:nvPr/>
        </p:nvSpPr>
        <p:spPr>
          <a:xfrm>
            <a:off x="-26445" y="4184211"/>
            <a:ext cx="2634930" cy="1754186"/>
          </a:xfrm>
          <a:custGeom>
            <a:rect b="b" l="l" r="r" t="t"/>
            <a:pathLst>
              <a:path extrusionOk="0" h="58890" w="88465">
                <a:moveTo>
                  <a:pt x="27223" y="1"/>
                </a:moveTo>
                <a:cubicBezTo>
                  <a:pt x="23690" y="1"/>
                  <a:pt x="20242" y="582"/>
                  <a:pt x="17229" y="2101"/>
                </a:cubicBezTo>
                <a:cubicBezTo>
                  <a:pt x="14765" y="3351"/>
                  <a:pt x="12526" y="5078"/>
                  <a:pt x="10074" y="6995"/>
                </a:cubicBezTo>
                <a:cubicBezTo>
                  <a:pt x="4668" y="11198"/>
                  <a:pt x="1" y="16234"/>
                  <a:pt x="1" y="23497"/>
                </a:cubicBezTo>
                <a:cubicBezTo>
                  <a:pt x="441" y="33474"/>
                  <a:pt x="9002" y="38772"/>
                  <a:pt x="16122" y="44392"/>
                </a:cubicBezTo>
                <a:cubicBezTo>
                  <a:pt x="27068" y="53076"/>
                  <a:pt x="42063" y="58889"/>
                  <a:pt x="56664" y="58889"/>
                </a:cubicBezTo>
                <a:cubicBezTo>
                  <a:pt x="62122" y="58889"/>
                  <a:pt x="67525" y="58077"/>
                  <a:pt x="72641" y="56298"/>
                </a:cubicBezTo>
                <a:cubicBezTo>
                  <a:pt x="82035" y="53048"/>
                  <a:pt x="88464" y="43594"/>
                  <a:pt x="87107" y="33355"/>
                </a:cubicBezTo>
                <a:cubicBezTo>
                  <a:pt x="85845" y="23913"/>
                  <a:pt x="71188" y="17127"/>
                  <a:pt x="63925" y="12722"/>
                </a:cubicBezTo>
                <a:cubicBezTo>
                  <a:pt x="56925" y="8483"/>
                  <a:pt x="49293" y="4744"/>
                  <a:pt x="41435" y="2399"/>
                </a:cubicBezTo>
                <a:cubicBezTo>
                  <a:pt x="37157" y="1114"/>
                  <a:pt x="32110" y="1"/>
                  <a:pt x="272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6"/>
          <p:cNvSpPr/>
          <p:nvPr/>
        </p:nvSpPr>
        <p:spPr>
          <a:xfrm>
            <a:off x="8063233" y="-916370"/>
            <a:ext cx="1748320" cy="2527440"/>
          </a:xfrm>
          <a:custGeom>
            <a:rect b="b" l="l" r="r" t="t"/>
            <a:pathLst>
              <a:path extrusionOk="0" h="84849" w="58698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6"/>
          <p:cNvSpPr/>
          <p:nvPr/>
        </p:nvSpPr>
        <p:spPr>
          <a:xfrm>
            <a:off x="-16140" y="3813198"/>
            <a:ext cx="2626382" cy="1762646"/>
          </a:xfrm>
          <a:custGeom>
            <a:rect b="b" l="l" r="r" t="t"/>
            <a:pathLst>
              <a:path extrusionOk="0" h="59174" w="88178">
                <a:moveTo>
                  <a:pt x="27376" y="197"/>
                </a:moveTo>
                <a:cubicBezTo>
                  <a:pt x="28734" y="197"/>
                  <a:pt x="30095" y="289"/>
                  <a:pt x="31445" y="460"/>
                </a:cubicBezTo>
                <a:cubicBezTo>
                  <a:pt x="36112" y="1056"/>
                  <a:pt x="40684" y="2341"/>
                  <a:pt x="45101" y="3973"/>
                </a:cubicBezTo>
                <a:cubicBezTo>
                  <a:pt x="49506" y="5628"/>
                  <a:pt x="53793" y="7604"/>
                  <a:pt x="57936" y="9854"/>
                </a:cubicBezTo>
                <a:cubicBezTo>
                  <a:pt x="59996" y="10985"/>
                  <a:pt x="62044" y="12140"/>
                  <a:pt x="64044" y="13378"/>
                </a:cubicBezTo>
                <a:cubicBezTo>
                  <a:pt x="66092" y="14617"/>
                  <a:pt x="68151" y="15760"/>
                  <a:pt x="70199" y="16950"/>
                </a:cubicBezTo>
                <a:cubicBezTo>
                  <a:pt x="74259" y="19320"/>
                  <a:pt x="78272" y="21820"/>
                  <a:pt x="81701" y="24975"/>
                </a:cubicBezTo>
                <a:cubicBezTo>
                  <a:pt x="83391" y="26571"/>
                  <a:pt x="84915" y="28333"/>
                  <a:pt x="85916" y="30381"/>
                </a:cubicBezTo>
                <a:cubicBezTo>
                  <a:pt x="86404" y="31405"/>
                  <a:pt x="86749" y="32476"/>
                  <a:pt x="86892" y="33595"/>
                </a:cubicBezTo>
                <a:lnTo>
                  <a:pt x="87059" y="35322"/>
                </a:lnTo>
                <a:cubicBezTo>
                  <a:pt x="87071" y="35893"/>
                  <a:pt x="87059" y="36465"/>
                  <a:pt x="87059" y="37048"/>
                </a:cubicBezTo>
                <a:cubicBezTo>
                  <a:pt x="86892" y="41656"/>
                  <a:pt x="85058" y="46168"/>
                  <a:pt x="82058" y="49692"/>
                </a:cubicBezTo>
                <a:cubicBezTo>
                  <a:pt x="80558" y="51455"/>
                  <a:pt x="78772" y="52979"/>
                  <a:pt x="76784" y="54193"/>
                </a:cubicBezTo>
                <a:cubicBezTo>
                  <a:pt x="74807" y="55407"/>
                  <a:pt x="72616" y="56241"/>
                  <a:pt x="70354" y="56896"/>
                </a:cubicBezTo>
                <a:cubicBezTo>
                  <a:pt x="66011" y="58159"/>
                  <a:pt x="61458" y="58791"/>
                  <a:pt x="56908" y="58791"/>
                </a:cubicBezTo>
                <a:cubicBezTo>
                  <a:pt x="56743" y="58791"/>
                  <a:pt x="56577" y="58790"/>
                  <a:pt x="56412" y="58789"/>
                </a:cubicBezTo>
                <a:cubicBezTo>
                  <a:pt x="51709" y="58753"/>
                  <a:pt x="46994" y="58122"/>
                  <a:pt x="42422" y="56943"/>
                </a:cubicBezTo>
                <a:cubicBezTo>
                  <a:pt x="40136" y="56360"/>
                  <a:pt x="37886" y="55657"/>
                  <a:pt x="35671" y="54848"/>
                </a:cubicBezTo>
                <a:cubicBezTo>
                  <a:pt x="33445" y="54014"/>
                  <a:pt x="31290" y="53074"/>
                  <a:pt x="29182" y="52026"/>
                </a:cubicBezTo>
                <a:cubicBezTo>
                  <a:pt x="24968" y="49942"/>
                  <a:pt x="20967" y="47430"/>
                  <a:pt x="17276" y="44513"/>
                </a:cubicBezTo>
                <a:cubicBezTo>
                  <a:pt x="13597" y="41537"/>
                  <a:pt x="9680" y="38834"/>
                  <a:pt x="6441" y="35476"/>
                </a:cubicBezTo>
                <a:cubicBezTo>
                  <a:pt x="4834" y="33798"/>
                  <a:pt x="3405" y="31952"/>
                  <a:pt x="2393" y="29869"/>
                </a:cubicBezTo>
                <a:cubicBezTo>
                  <a:pt x="1393" y="27797"/>
                  <a:pt x="798" y="25523"/>
                  <a:pt x="738" y="23213"/>
                </a:cubicBezTo>
                <a:lnTo>
                  <a:pt x="750" y="22356"/>
                </a:lnTo>
                <a:cubicBezTo>
                  <a:pt x="762" y="22070"/>
                  <a:pt x="810" y="21772"/>
                  <a:pt x="845" y="21487"/>
                </a:cubicBezTo>
                <a:lnTo>
                  <a:pt x="881" y="21058"/>
                </a:lnTo>
                <a:cubicBezTo>
                  <a:pt x="905" y="20915"/>
                  <a:pt x="929" y="20772"/>
                  <a:pt x="965" y="20629"/>
                </a:cubicBezTo>
                <a:lnTo>
                  <a:pt x="1119" y="19784"/>
                </a:lnTo>
                <a:cubicBezTo>
                  <a:pt x="1405" y="18665"/>
                  <a:pt x="1798" y="17558"/>
                  <a:pt x="2298" y="16510"/>
                </a:cubicBezTo>
                <a:cubicBezTo>
                  <a:pt x="3322" y="14402"/>
                  <a:pt x="4751" y="12521"/>
                  <a:pt x="6394" y="10819"/>
                </a:cubicBezTo>
                <a:cubicBezTo>
                  <a:pt x="8013" y="9104"/>
                  <a:pt x="9870" y="7640"/>
                  <a:pt x="11740" y="6175"/>
                </a:cubicBezTo>
                <a:cubicBezTo>
                  <a:pt x="13597" y="4723"/>
                  <a:pt x="15514" y="3318"/>
                  <a:pt x="17609" y="2246"/>
                </a:cubicBezTo>
                <a:cubicBezTo>
                  <a:pt x="19729" y="1210"/>
                  <a:pt x="22050" y="627"/>
                  <a:pt x="24384" y="353"/>
                </a:cubicBezTo>
                <a:cubicBezTo>
                  <a:pt x="25375" y="247"/>
                  <a:pt x="26375" y="197"/>
                  <a:pt x="27376" y="197"/>
                </a:cubicBezTo>
                <a:close/>
                <a:moveTo>
                  <a:pt x="27886" y="0"/>
                </a:moveTo>
                <a:cubicBezTo>
                  <a:pt x="26711" y="0"/>
                  <a:pt x="25537" y="63"/>
                  <a:pt x="24372" y="210"/>
                </a:cubicBezTo>
                <a:cubicBezTo>
                  <a:pt x="22015" y="496"/>
                  <a:pt x="19681" y="1091"/>
                  <a:pt x="17550" y="2163"/>
                </a:cubicBezTo>
                <a:cubicBezTo>
                  <a:pt x="15443" y="3211"/>
                  <a:pt x="13502" y="4627"/>
                  <a:pt x="11585" y="6068"/>
                </a:cubicBezTo>
                <a:cubicBezTo>
                  <a:pt x="9716" y="7485"/>
                  <a:pt x="7834" y="8961"/>
                  <a:pt x="6144" y="10628"/>
                </a:cubicBezTo>
                <a:cubicBezTo>
                  <a:pt x="4441" y="12295"/>
                  <a:pt x="2929" y="14164"/>
                  <a:pt x="1810" y="16296"/>
                </a:cubicBezTo>
                <a:cubicBezTo>
                  <a:pt x="1262" y="17355"/>
                  <a:pt x="834" y="18486"/>
                  <a:pt x="500" y="19641"/>
                </a:cubicBezTo>
                <a:lnTo>
                  <a:pt x="310" y="20522"/>
                </a:lnTo>
                <a:lnTo>
                  <a:pt x="214" y="20975"/>
                </a:lnTo>
                <a:lnTo>
                  <a:pt x="155" y="21415"/>
                </a:lnTo>
                <a:cubicBezTo>
                  <a:pt x="119" y="21713"/>
                  <a:pt x="72" y="22010"/>
                  <a:pt x="36" y="22308"/>
                </a:cubicBezTo>
                <a:lnTo>
                  <a:pt x="0" y="23213"/>
                </a:lnTo>
                <a:cubicBezTo>
                  <a:pt x="0" y="25642"/>
                  <a:pt x="536" y="28071"/>
                  <a:pt x="1560" y="30273"/>
                </a:cubicBezTo>
                <a:cubicBezTo>
                  <a:pt x="1810" y="30821"/>
                  <a:pt x="2119" y="31345"/>
                  <a:pt x="2405" y="31881"/>
                </a:cubicBezTo>
                <a:cubicBezTo>
                  <a:pt x="2715" y="32381"/>
                  <a:pt x="3060" y="32893"/>
                  <a:pt x="3381" y="33393"/>
                </a:cubicBezTo>
                <a:cubicBezTo>
                  <a:pt x="3762" y="33869"/>
                  <a:pt x="4120" y="34369"/>
                  <a:pt x="4501" y="34822"/>
                </a:cubicBezTo>
                <a:cubicBezTo>
                  <a:pt x="4905" y="35274"/>
                  <a:pt x="5286" y="35738"/>
                  <a:pt x="5703" y="36167"/>
                </a:cubicBezTo>
                <a:cubicBezTo>
                  <a:pt x="7358" y="37917"/>
                  <a:pt x="9204" y="39453"/>
                  <a:pt x="11061" y="40929"/>
                </a:cubicBezTo>
                <a:cubicBezTo>
                  <a:pt x="12930" y="42406"/>
                  <a:pt x="14823" y="43799"/>
                  <a:pt x="16693" y="45263"/>
                </a:cubicBezTo>
                <a:cubicBezTo>
                  <a:pt x="20491" y="48145"/>
                  <a:pt x="24610" y="50585"/>
                  <a:pt x="28908" y="52598"/>
                </a:cubicBezTo>
                <a:cubicBezTo>
                  <a:pt x="31052" y="53598"/>
                  <a:pt x="33254" y="54491"/>
                  <a:pt x="35505" y="55276"/>
                </a:cubicBezTo>
                <a:cubicBezTo>
                  <a:pt x="37743" y="56062"/>
                  <a:pt x="40017" y="56753"/>
                  <a:pt x="42327" y="57312"/>
                </a:cubicBezTo>
                <a:cubicBezTo>
                  <a:pt x="44625" y="57884"/>
                  <a:pt x="46970" y="58301"/>
                  <a:pt x="49316" y="58622"/>
                </a:cubicBezTo>
                <a:cubicBezTo>
                  <a:pt x="51673" y="58956"/>
                  <a:pt x="54031" y="59146"/>
                  <a:pt x="56412" y="59170"/>
                </a:cubicBezTo>
                <a:cubicBezTo>
                  <a:pt x="56625" y="59172"/>
                  <a:pt x="56839" y="59173"/>
                  <a:pt x="57053" y="59173"/>
                </a:cubicBezTo>
                <a:cubicBezTo>
                  <a:pt x="61591" y="59173"/>
                  <a:pt x="66144" y="58684"/>
                  <a:pt x="70545" y="57479"/>
                </a:cubicBezTo>
                <a:cubicBezTo>
                  <a:pt x="72831" y="56860"/>
                  <a:pt x="75129" y="56062"/>
                  <a:pt x="77212" y="54836"/>
                </a:cubicBezTo>
                <a:cubicBezTo>
                  <a:pt x="79296" y="53633"/>
                  <a:pt x="81165" y="52086"/>
                  <a:pt x="82760" y="50276"/>
                </a:cubicBezTo>
                <a:cubicBezTo>
                  <a:pt x="84356" y="48454"/>
                  <a:pt x="85642" y="46371"/>
                  <a:pt x="86570" y="44144"/>
                </a:cubicBezTo>
                <a:cubicBezTo>
                  <a:pt x="87487" y="41894"/>
                  <a:pt x="88023" y="39501"/>
                  <a:pt x="88142" y="37072"/>
                </a:cubicBezTo>
                <a:cubicBezTo>
                  <a:pt x="88166" y="36477"/>
                  <a:pt x="88178" y="35869"/>
                  <a:pt x="88166" y="35250"/>
                </a:cubicBezTo>
                <a:lnTo>
                  <a:pt x="88011" y="33440"/>
                </a:lnTo>
                <a:cubicBezTo>
                  <a:pt x="87868" y="32202"/>
                  <a:pt x="87487" y="31000"/>
                  <a:pt x="86951" y="29881"/>
                </a:cubicBezTo>
                <a:cubicBezTo>
                  <a:pt x="85880" y="27654"/>
                  <a:pt x="84296" y="25773"/>
                  <a:pt x="82546" y="24106"/>
                </a:cubicBezTo>
                <a:cubicBezTo>
                  <a:pt x="80808" y="22439"/>
                  <a:pt x="78891" y="20998"/>
                  <a:pt x="76914" y="19665"/>
                </a:cubicBezTo>
                <a:cubicBezTo>
                  <a:pt x="74926" y="18331"/>
                  <a:pt x="72890" y="17093"/>
                  <a:pt x="70842" y="15903"/>
                </a:cubicBezTo>
                <a:cubicBezTo>
                  <a:pt x="68783" y="14736"/>
                  <a:pt x="66699" y="13605"/>
                  <a:pt x="64687" y="12390"/>
                </a:cubicBezTo>
                <a:cubicBezTo>
                  <a:pt x="62651" y="11176"/>
                  <a:pt x="60579" y="9997"/>
                  <a:pt x="58472" y="8914"/>
                </a:cubicBezTo>
                <a:cubicBezTo>
                  <a:pt x="54245" y="6723"/>
                  <a:pt x="49887" y="4794"/>
                  <a:pt x="45375" y="3294"/>
                </a:cubicBezTo>
                <a:cubicBezTo>
                  <a:pt x="43113" y="2532"/>
                  <a:pt x="40827" y="1877"/>
                  <a:pt x="38505" y="1341"/>
                </a:cubicBezTo>
                <a:cubicBezTo>
                  <a:pt x="36195" y="806"/>
                  <a:pt x="33850" y="401"/>
                  <a:pt x="31492" y="174"/>
                </a:cubicBezTo>
                <a:cubicBezTo>
                  <a:pt x="30294" y="66"/>
                  <a:pt x="29089" y="0"/>
                  <a:pt x="278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6"/>
          <p:cNvSpPr/>
          <p:nvPr/>
        </p:nvSpPr>
        <p:spPr>
          <a:xfrm>
            <a:off x="708483" y="336895"/>
            <a:ext cx="176625" cy="119329"/>
          </a:xfrm>
          <a:custGeom>
            <a:rect b="b" l="l" r="r" t="t"/>
            <a:pathLst>
              <a:path extrusionOk="0" h="4006" w="5930">
                <a:moveTo>
                  <a:pt x="2652" y="1"/>
                </a:moveTo>
                <a:cubicBezTo>
                  <a:pt x="1497" y="1"/>
                  <a:pt x="362" y="353"/>
                  <a:pt x="215" y="1501"/>
                </a:cubicBezTo>
                <a:cubicBezTo>
                  <a:pt x="1" y="3049"/>
                  <a:pt x="1965" y="3942"/>
                  <a:pt x="3227" y="4002"/>
                </a:cubicBezTo>
                <a:cubicBezTo>
                  <a:pt x="3275" y="4004"/>
                  <a:pt x="3324" y="4005"/>
                  <a:pt x="3374" y="4005"/>
                </a:cubicBezTo>
                <a:cubicBezTo>
                  <a:pt x="4363" y="4005"/>
                  <a:pt x="5792" y="3551"/>
                  <a:pt x="5882" y="2418"/>
                </a:cubicBezTo>
                <a:cubicBezTo>
                  <a:pt x="5930" y="1775"/>
                  <a:pt x="5216" y="787"/>
                  <a:pt x="4585" y="299"/>
                </a:cubicBezTo>
                <a:cubicBezTo>
                  <a:pt x="4085" y="135"/>
                  <a:pt x="3364" y="1"/>
                  <a:pt x="26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36"/>
          <p:cNvSpPr/>
          <p:nvPr/>
        </p:nvSpPr>
        <p:spPr>
          <a:xfrm>
            <a:off x="992044" y="366144"/>
            <a:ext cx="125365" cy="89392"/>
          </a:xfrm>
          <a:custGeom>
            <a:rect b="b" l="l" r="r" t="t"/>
            <a:pathLst>
              <a:path extrusionOk="0" h="3001" w="4209">
                <a:moveTo>
                  <a:pt x="2152" y="0"/>
                </a:moveTo>
                <a:cubicBezTo>
                  <a:pt x="1" y="0"/>
                  <a:pt x="204" y="3000"/>
                  <a:pt x="2160" y="3000"/>
                </a:cubicBezTo>
                <a:cubicBezTo>
                  <a:pt x="2305" y="3000"/>
                  <a:pt x="2460" y="2984"/>
                  <a:pt x="2625" y="2948"/>
                </a:cubicBezTo>
                <a:cubicBezTo>
                  <a:pt x="3494" y="2746"/>
                  <a:pt x="4209" y="2400"/>
                  <a:pt x="4113" y="1436"/>
                </a:cubicBezTo>
                <a:cubicBezTo>
                  <a:pt x="4054" y="817"/>
                  <a:pt x="3613" y="186"/>
                  <a:pt x="2994" y="91"/>
                </a:cubicBezTo>
                <a:lnTo>
                  <a:pt x="2994" y="91"/>
                </a:lnTo>
                <a:lnTo>
                  <a:pt x="3208" y="198"/>
                </a:lnTo>
                <a:cubicBezTo>
                  <a:pt x="2808" y="61"/>
                  <a:pt x="2456" y="0"/>
                  <a:pt x="21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36"/>
          <p:cNvSpPr/>
          <p:nvPr/>
        </p:nvSpPr>
        <p:spPr>
          <a:xfrm>
            <a:off x="888300" y="587543"/>
            <a:ext cx="158188" cy="118495"/>
          </a:xfrm>
          <a:custGeom>
            <a:rect b="b" l="l" r="r" t="t"/>
            <a:pathLst>
              <a:path extrusionOk="0" h="3978" w="5311">
                <a:moveTo>
                  <a:pt x="2964" y="1"/>
                </a:moveTo>
                <a:cubicBezTo>
                  <a:pt x="1" y="1"/>
                  <a:pt x="408" y="3978"/>
                  <a:pt x="2579" y="3978"/>
                </a:cubicBezTo>
                <a:cubicBezTo>
                  <a:pt x="2872" y="3978"/>
                  <a:pt x="3196" y="3906"/>
                  <a:pt x="3548" y="3742"/>
                </a:cubicBezTo>
                <a:cubicBezTo>
                  <a:pt x="5310" y="2921"/>
                  <a:pt x="4751" y="1206"/>
                  <a:pt x="3643" y="63"/>
                </a:cubicBezTo>
                <a:cubicBezTo>
                  <a:pt x="3400" y="21"/>
                  <a:pt x="3173" y="1"/>
                  <a:pt x="29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6"/>
          <p:cNvSpPr/>
          <p:nvPr/>
        </p:nvSpPr>
        <p:spPr>
          <a:xfrm>
            <a:off x="1161703" y="621856"/>
            <a:ext cx="92274" cy="90643"/>
          </a:xfrm>
          <a:custGeom>
            <a:rect b="b" l="l" r="r" t="t"/>
            <a:pathLst>
              <a:path extrusionOk="0" h="3043" w="3098">
                <a:moveTo>
                  <a:pt x="2112" y="1"/>
                </a:moveTo>
                <a:cubicBezTo>
                  <a:pt x="2045" y="1"/>
                  <a:pt x="1977" y="14"/>
                  <a:pt x="1906" y="42"/>
                </a:cubicBezTo>
                <a:lnTo>
                  <a:pt x="1727" y="185"/>
                </a:lnTo>
                <a:cubicBezTo>
                  <a:pt x="751" y="912"/>
                  <a:pt x="1" y="1864"/>
                  <a:pt x="787" y="3043"/>
                </a:cubicBezTo>
                <a:cubicBezTo>
                  <a:pt x="1620" y="2936"/>
                  <a:pt x="2823" y="2483"/>
                  <a:pt x="3001" y="1519"/>
                </a:cubicBezTo>
                <a:cubicBezTo>
                  <a:pt x="3097" y="975"/>
                  <a:pt x="2687" y="1"/>
                  <a:pt x="2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36"/>
          <p:cNvSpPr/>
          <p:nvPr/>
        </p:nvSpPr>
        <p:spPr>
          <a:xfrm>
            <a:off x="933396" y="172388"/>
            <a:ext cx="132513" cy="65473"/>
          </a:xfrm>
          <a:custGeom>
            <a:rect b="b" l="l" r="r" t="t"/>
            <a:pathLst>
              <a:path extrusionOk="0" h="2198" w="4449">
                <a:moveTo>
                  <a:pt x="2242" y="1"/>
                </a:moveTo>
                <a:cubicBezTo>
                  <a:pt x="1050" y="1"/>
                  <a:pt x="1" y="810"/>
                  <a:pt x="1487" y="1809"/>
                </a:cubicBezTo>
                <a:cubicBezTo>
                  <a:pt x="1876" y="2075"/>
                  <a:pt x="2328" y="2197"/>
                  <a:pt x="2739" y="2197"/>
                </a:cubicBezTo>
                <a:cubicBezTo>
                  <a:pt x="3710" y="2197"/>
                  <a:pt x="4449" y="1513"/>
                  <a:pt x="3570" y="416"/>
                </a:cubicBezTo>
                <a:cubicBezTo>
                  <a:pt x="3203" y="127"/>
                  <a:pt x="2711" y="1"/>
                  <a:pt x="22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6"/>
          <p:cNvSpPr/>
          <p:nvPr/>
        </p:nvSpPr>
        <p:spPr>
          <a:xfrm>
            <a:off x="658473" y="582598"/>
            <a:ext cx="134539" cy="73486"/>
          </a:xfrm>
          <a:custGeom>
            <a:rect b="b" l="l" r="r" t="t"/>
            <a:pathLst>
              <a:path extrusionOk="0" h="2467" w="4517">
                <a:moveTo>
                  <a:pt x="2247" y="0"/>
                </a:moveTo>
                <a:cubicBezTo>
                  <a:pt x="1863" y="0"/>
                  <a:pt x="1451" y="133"/>
                  <a:pt x="1013" y="384"/>
                </a:cubicBezTo>
                <a:cubicBezTo>
                  <a:pt x="191" y="837"/>
                  <a:pt x="1" y="1265"/>
                  <a:pt x="608" y="2003"/>
                </a:cubicBezTo>
                <a:cubicBezTo>
                  <a:pt x="879" y="2329"/>
                  <a:pt x="1353" y="2466"/>
                  <a:pt x="1860" y="2466"/>
                </a:cubicBezTo>
                <a:cubicBezTo>
                  <a:pt x="3093" y="2466"/>
                  <a:pt x="4517" y="1655"/>
                  <a:pt x="3656" y="777"/>
                </a:cubicBezTo>
                <a:cubicBezTo>
                  <a:pt x="3244" y="248"/>
                  <a:pt x="2771" y="0"/>
                  <a:pt x="22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6"/>
          <p:cNvSpPr/>
          <p:nvPr/>
        </p:nvSpPr>
        <p:spPr>
          <a:xfrm>
            <a:off x="1279089" y="478109"/>
            <a:ext cx="83875" cy="44651"/>
          </a:xfrm>
          <a:custGeom>
            <a:rect b="b" l="l" r="r" t="t"/>
            <a:pathLst>
              <a:path extrusionOk="0" h="1499" w="2816">
                <a:moveTo>
                  <a:pt x="1140" y="0"/>
                </a:moveTo>
                <a:cubicBezTo>
                  <a:pt x="621" y="0"/>
                  <a:pt x="110" y="109"/>
                  <a:pt x="60" y="582"/>
                </a:cubicBezTo>
                <a:cubicBezTo>
                  <a:pt x="1" y="1166"/>
                  <a:pt x="620" y="1332"/>
                  <a:pt x="1037" y="1416"/>
                </a:cubicBezTo>
                <a:cubicBezTo>
                  <a:pt x="1220" y="1455"/>
                  <a:pt x="1485" y="1499"/>
                  <a:pt x="1750" y="1499"/>
                </a:cubicBezTo>
                <a:cubicBezTo>
                  <a:pt x="2124" y="1499"/>
                  <a:pt x="2498" y="1412"/>
                  <a:pt x="2644" y="1106"/>
                </a:cubicBezTo>
                <a:cubicBezTo>
                  <a:pt x="2815" y="775"/>
                  <a:pt x="2506" y="150"/>
                  <a:pt x="2103" y="150"/>
                </a:cubicBezTo>
                <a:cubicBezTo>
                  <a:pt x="2085" y="150"/>
                  <a:pt x="2067" y="151"/>
                  <a:pt x="2049" y="154"/>
                </a:cubicBezTo>
                <a:lnTo>
                  <a:pt x="2073" y="70"/>
                </a:lnTo>
                <a:cubicBezTo>
                  <a:pt x="1855" y="51"/>
                  <a:pt x="1496" y="0"/>
                  <a:pt x="11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6"/>
          <p:cNvSpPr/>
          <p:nvPr/>
        </p:nvSpPr>
        <p:spPr>
          <a:xfrm>
            <a:off x="1240368" y="187370"/>
            <a:ext cx="97635" cy="66903"/>
          </a:xfrm>
          <a:custGeom>
            <a:rect b="b" l="l" r="r" t="t"/>
            <a:pathLst>
              <a:path extrusionOk="0" h="2246" w="3278">
                <a:moveTo>
                  <a:pt x="2184" y="0"/>
                </a:moveTo>
                <a:cubicBezTo>
                  <a:pt x="1262" y="0"/>
                  <a:pt x="1" y="404"/>
                  <a:pt x="51" y="1402"/>
                </a:cubicBezTo>
                <a:cubicBezTo>
                  <a:pt x="83" y="2033"/>
                  <a:pt x="506" y="2246"/>
                  <a:pt x="989" y="2246"/>
                </a:cubicBezTo>
                <a:cubicBezTo>
                  <a:pt x="1227" y="2246"/>
                  <a:pt x="1478" y="2194"/>
                  <a:pt x="1706" y="2116"/>
                </a:cubicBezTo>
                <a:cubicBezTo>
                  <a:pt x="2611" y="1806"/>
                  <a:pt x="3277" y="878"/>
                  <a:pt x="2670" y="44"/>
                </a:cubicBezTo>
                <a:cubicBezTo>
                  <a:pt x="2529" y="15"/>
                  <a:pt x="2363" y="0"/>
                  <a:pt x="2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6"/>
          <p:cNvSpPr/>
          <p:nvPr/>
        </p:nvSpPr>
        <p:spPr>
          <a:xfrm>
            <a:off x="1423431" y="313751"/>
            <a:ext cx="93019" cy="67201"/>
          </a:xfrm>
          <a:custGeom>
            <a:rect b="b" l="l" r="r" t="t"/>
            <a:pathLst>
              <a:path extrusionOk="0" h="2256" w="3123">
                <a:moveTo>
                  <a:pt x="2230" y="1"/>
                </a:moveTo>
                <a:cubicBezTo>
                  <a:pt x="1527" y="1"/>
                  <a:pt x="310" y="248"/>
                  <a:pt x="144" y="1004"/>
                </a:cubicBezTo>
                <a:cubicBezTo>
                  <a:pt x="1" y="1611"/>
                  <a:pt x="525" y="2219"/>
                  <a:pt x="1132" y="2254"/>
                </a:cubicBezTo>
                <a:cubicBezTo>
                  <a:pt x="1143" y="2255"/>
                  <a:pt x="1155" y="2255"/>
                  <a:pt x="1167" y="2255"/>
                </a:cubicBezTo>
                <a:cubicBezTo>
                  <a:pt x="2076" y="2255"/>
                  <a:pt x="3122" y="898"/>
                  <a:pt x="2370" y="4"/>
                </a:cubicBezTo>
                <a:cubicBezTo>
                  <a:pt x="2326" y="2"/>
                  <a:pt x="2280" y="1"/>
                  <a:pt x="22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4805177" y="4616326"/>
            <a:ext cx="960715" cy="439187"/>
          </a:xfrm>
          <a:custGeom>
            <a:rect b="b" l="l" r="r" t="t"/>
            <a:pathLst>
              <a:path extrusionOk="0" h="14744" w="32255">
                <a:moveTo>
                  <a:pt x="14827" y="1"/>
                </a:moveTo>
                <a:cubicBezTo>
                  <a:pt x="13160" y="1"/>
                  <a:pt x="11428" y="265"/>
                  <a:pt x="9847" y="589"/>
                </a:cubicBezTo>
                <a:cubicBezTo>
                  <a:pt x="6895" y="1207"/>
                  <a:pt x="4621" y="1639"/>
                  <a:pt x="1855" y="1639"/>
                </a:cubicBezTo>
                <a:cubicBezTo>
                  <a:pt x="1263" y="1639"/>
                  <a:pt x="649" y="1619"/>
                  <a:pt x="0" y="1577"/>
                </a:cubicBezTo>
                <a:lnTo>
                  <a:pt x="0" y="1577"/>
                </a:lnTo>
                <a:cubicBezTo>
                  <a:pt x="4548" y="4566"/>
                  <a:pt x="5322" y="9566"/>
                  <a:pt x="10990" y="11293"/>
                </a:cubicBezTo>
                <a:cubicBezTo>
                  <a:pt x="13407" y="12019"/>
                  <a:pt x="15609" y="12912"/>
                  <a:pt x="17883" y="14019"/>
                </a:cubicBezTo>
                <a:cubicBezTo>
                  <a:pt x="18954" y="14538"/>
                  <a:pt x="19893" y="14744"/>
                  <a:pt x="20801" y="14744"/>
                </a:cubicBezTo>
                <a:cubicBezTo>
                  <a:pt x="22223" y="14744"/>
                  <a:pt x="23567" y="14239"/>
                  <a:pt x="25218" y="13650"/>
                </a:cubicBezTo>
                <a:cubicBezTo>
                  <a:pt x="27492" y="12829"/>
                  <a:pt x="30052" y="12043"/>
                  <a:pt x="32254" y="10733"/>
                </a:cubicBezTo>
                <a:cubicBezTo>
                  <a:pt x="25980" y="8626"/>
                  <a:pt x="23837" y="1720"/>
                  <a:pt x="17455" y="268"/>
                </a:cubicBezTo>
                <a:cubicBezTo>
                  <a:pt x="16621" y="79"/>
                  <a:pt x="15733" y="1"/>
                  <a:pt x="148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4959794" y="3709318"/>
            <a:ext cx="906089" cy="1065678"/>
          </a:xfrm>
          <a:custGeom>
            <a:rect b="b" l="l" r="r" t="t"/>
            <a:pathLst>
              <a:path extrusionOk="0" h="35776" w="30421">
                <a:moveTo>
                  <a:pt x="0" y="1"/>
                </a:moveTo>
                <a:cubicBezTo>
                  <a:pt x="834" y="977"/>
                  <a:pt x="774" y="2989"/>
                  <a:pt x="1108" y="4584"/>
                </a:cubicBezTo>
                <a:cubicBezTo>
                  <a:pt x="1810" y="7882"/>
                  <a:pt x="3036" y="10145"/>
                  <a:pt x="5811" y="12204"/>
                </a:cubicBezTo>
                <a:cubicBezTo>
                  <a:pt x="9442" y="14883"/>
                  <a:pt x="13704" y="15621"/>
                  <a:pt x="16514" y="19336"/>
                </a:cubicBezTo>
                <a:cubicBezTo>
                  <a:pt x="19668" y="23479"/>
                  <a:pt x="19478" y="35775"/>
                  <a:pt x="26814" y="35775"/>
                </a:cubicBezTo>
                <a:cubicBezTo>
                  <a:pt x="26984" y="35775"/>
                  <a:pt x="27159" y="35768"/>
                  <a:pt x="27337" y="35755"/>
                </a:cubicBezTo>
                <a:cubicBezTo>
                  <a:pt x="28825" y="33231"/>
                  <a:pt x="29218" y="30028"/>
                  <a:pt x="29718" y="27147"/>
                </a:cubicBezTo>
                <a:cubicBezTo>
                  <a:pt x="30421" y="23099"/>
                  <a:pt x="29861" y="21277"/>
                  <a:pt x="26432" y="18908"/>
                </a:cubicBezTo>
                <a:cubicBezTo>
                  <a:pt x="22872" y="16455"/>
                  <a:pt x="21991" y="13883"/>
                  <a:pt x="19967" y="10157"/>
                </a:cubicBezTo>
                <a:cubicBezTo>
                  <a:pt x="15800" y="2501"/>
                  <a:pt x="5751" y="5227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5793885" y="4021384"/>
            <a:ext cx="544053" cy="940242"/>
          </a:xfrm>
          <a:custGeom>
            <a:rect b="b" l="l" r="r" t="t"/>
            <a:pathLst>
              <a:path extrusionOk="0" h="31565" w="18266">
                <a:moveTo>
                  <a:pt x="12943" y="1"/>
                </a:moveTo>
                <a:cubicBezTo>
                  <a:pt x="10931" y="3823"/>
                  <a:pt x="7538" y="7204"/>
                  <a:pt x="8276" y="11919"/>
                </a:cubicBezTo>
                <a:cubicBezTo>
                  <a:pt x="8502" y="13360"/>
                  <a:pt x="9097" y="14491"/>
                  <a:pt x="8823" y="16027"/>
                </a:cubicBezTo>
                <a:cubicBezTo>
                  <a:pt x="8561" y="17539"/>
                  <a:pt x="7728" y="19277"/>
                  <a:pt x="6978" y="20599"/>
                </a:cubicBezTo>
                <a:cubicBezTo>
                  <a:pt x="5585" y="23051"/>
                  <a:pt x="1" y="28814"/>
                  <a:pt x="3930" y="31564"/>
                </a:cubicBezTo>
                <a:cubicBezTo>
                  <a:pt x="5454" y="31160"/>
                  <a:pt x="7204" y="29886"/>
                  <a:pt x="8550" y="29016"/>
                </a:cubicBezTo>
                <a:cubicBezTo>
                  <a:pt x="12943" y="26207"/>
                  <a:pt x="16455" y="21849"/>
                  <a:pt x="17289" y="16527"/>
                </a:cubicBezTo>
                <a:cubicBezTo>
                  <a:pt x="18265" y="10276"/>
                  <a:pt x="15062" y="5537"/>
                  <a:pt x="129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/>
          <p:nvPr/>
        </p:nvSpPr>
        <p:spPr>
          <a:xfrm>
            <a:off x="1175750" y="2482000"/>
            <a:ext cx="1263926" cy="1331203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6"/>
          <p:cNvSpPr/>
          <p:nvPr/>
        </p:nvSpPr>
        <p:spPr>
          <a:xfrm>
            <a:off x="3900495" y="3145668"/>
            <a:ext cx="145768" cy="164725"/>
          </a:xfrm>
          <a:custGeom>
            <a:rect b="b" l="l" r="r" t="t"/>
            <a:pathLst>
              <a:path extrusionOk="0" h="5530" w="4894">
                <a:moveTo>
                  <a:pt x="1664" y="0"/>
                </a:moveTo>
                <a:cubicBezTo>
                  <a:pt x="1434" y="0"/>
                  <a:pt x="1205" y="57"/>
                  <a:pt x="989" y="190"/>
                </a:cubicBezTo>
                <a:cubicBezTo>
                  <a:pt x="429" y="535"/>
                  <a:pt x="36" y="1678"/>
                  <a:pt x="1" y="2488"/>
                </a:cubicBezTo>
                <a:cubicBezTo>
                  <a:pt x="356" y="3605"/>
                  <a:pt x="1457" y="5529"/>
                  <a:pt x="2809" y="5529"/>
                </a:cubicBezTo>
                <a:cubicBezTo>
                  <a:pt x="3041" y="5529"/>
                  <a:pt x="3280" y="5473"/>
                  <a:pt x="3525" y="5345"/>
                </a:cubicBezTo>
                <a:cubicBezTo>
                  <a:pt x="4894" y="4607"/>
                  <a:pt x="4489" y="2500"/>
                  <a:pt x="3799" y="1428"/>
                </a:cubicBezTo>
                <a:cubicBezTo>
                  <a:pt x="3387" y="773"/>
                  <a:pt x="2512" y="0"/>
                  <a:pt x="16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773905" y="2953669"/>
            <a:ext cx="123578" cy="103273"/>
          </a:xfrm>
          <a:custGeom>
            <a:rect b="b" l="l" r="r" t="t"/>
            <a:pathLst>
              <a:path extrusionOk="0" h="3467" w="4149">
                <a:moveTo>
                  <a:pt x="1515" y="0"/>
                </a:moveTo>
                <a:cubicBezTo>
                  <a:pt x="1258" y="0"/>
                  <a:pt x="998" y="96"/>
                  <a:pt x="738" y="326"/>
                </a:cubicBezTo>
                <a:cubicBezTo>
                  <a:pt x="262" y="742"/>
                  <a:pt x="0" y="1469"/>
                  <a:pt x="274" y="2016"/>
                </a:cubicBezTo>
                <a:lnTo>
                  <a:pt x="238" y="1802"/>
                </a:lnTo>
                <a:lnTo>
                  <a:pt x="238" y="1802"/>
                </a:lnTo>
                <a:cubicBezTo>
                  <a:pt x="603" y="3012"/>
                  <a:pt x="1274" y="3466"/>
                  <a:pt x="1907" y="3466"/>
                </a:cubicBezTo>
                <a:cubicBezTo>
                  <a:pt x="3093" y="3466"/>
                  <a:pt x="4149" y="1874"/>
                  <a:pt x="2822" y="671"/>
                </a:cubicBezTo>
                <a:cubicBezTo>
                  <a:pt x="2405" y="292"/>
                  <a:pt x="1965" y="0"/>
                  <a:pt x="1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010791" y="2883702"/>
            <a:ext cx="153691" cy="117273"/>
          </a:xfrm>
          <a:custGeom>
            <a:rect b="b" l="l" r="r" t="t"/>
            <a:pathLst>
              <a:path extrusionOk="0" h="3937" w="5160">
                <a:moveTo>
                  <a:pt x="2016" y="0"/>
                </a:moveTo>
                <a:cubicBezTo>
                  <a:pt x="924" y="0"/>
                  <a:pt x="232" y="1145"/>
                  <a:pt x="0" y="2377"/>
                </a:cubicBezTo>
                <a:cubicBezTo>
                  <a:pt x="537" y="3507"/>
                  <a:pt x="1287" y="3936"/>
                  <a:pt x="1999" y="3936"/>
                </a:cubicBezTo>
                <a:cubicBezTo>
                  <a:pt x="3687" y="3936"/>
                  <a:pt x="5159" y="1520"/>
                  <a:pt x="3048" y="305"/>
                </a:cubicBezTo>
                <a:cubicBezTo>
                  <a:pt x="2673" y="94"/>
                  <a:pt x="2328" y="0"/>
                  <a:pt x="20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891619" y="2698672"/>
            <a:ext cx="109966" cy="64162"/>
          </a:xfrm>
          <a:custGeom>
            <a:rect b="b" l="l" r="r" t="t"/>
            <a:pathLst>
              <a:path extrusionOk="0" h="2154" w="3692">
                <a:moveTo>
                  <a:pt x="1728" y="1"/>
                </a:moveTo>
                <a:cubicBezTo>
                  <a:pt x="1538" y="1"/>
                  <a:pt x="1349" y="38"/>
                  <a:pt x="1168" y="124"/>
                </a:cubicBezTo>
                <a:cubicBezTo>
                  <a:pt x="608" y="386"/>
                  <a:pt x="1" y="1481"/>
                  <a:pt x="620" y="1874"/>
                </a:cubicBezTo>
                <a:lnTo>
                  <a:pt x="811" y="1933"/>
                </a:lnTo>
                <a:cubicBezTo>
                  <a:pt x="1225" y="2063"/>
                  <a:pt x="1653" y="2153"/>
                  <a:pt x="2053" y="2153"/>
                </a:cubicBezTo>
                <a:cubicBezTo>
                  <a:pt x="2755" y="2153"/>
                  <a:pt x="3373" y="1875"/>
                  <a:pt x="3692" y="1040"/>
                </a:cubicBezTo>
                <a:cubicBezTo>
                  <a:pt x="3228" y="558"/>
                  <a:pt x="2464" y="1"/>
                  <a:pt x="17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655149" y="3125265"/>
            <a:ext cx="72109" cy="92967"/>
          </a:xfrm>
          <a:custGeom>
            <a:rect b="b" l="l" r="r" t="t"/>
            <a:pathLst>
              <a:path extrusionOk="0" h="3121" w="2421">
                <a:moveTo>
                  <a:pt x="983" y="0"/>
                </a:moveTo>
                <a:cubicBezTo>
                  <a:pt x="602" y="0"/>
                  <a:pt x="241" y="283"/>
                  <a:pt x="46" y="982"/>
                </a:cubicBezTo>
                <a:cubicBezTo>
                  <a:pt x="1" y="2037"/>
                  <a:pt x="990" y="3121"/>
                  <a:pt x="1701" y="3121"/>
                </a:cubicBezTo>
                <a:cubicBezTo>
                  <a:pt x="2106" y="3121"/>
                  <a:pt x="2421" y="2770"/>
                  <a:pt x="2403" y="1863"/>
                </a:cubicBezTo>
                <a:cubicBezTo>
                  <a:pt x="2373" y="857"/>
                  <a:pt x="1646" y="0"/>
                  <a:pt x="9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4147329" y="3112368"/>
            <a:ext cx="100524" cy="97018"/>
          </a:xfrm>
          <a:custGeom>
            <a:rect b="b" l="l" r="r" t="t"/>
            <a:pathLst>
              <a:path extrusionOk="0" h="3257" w="3375">
                <a:moveTo>
                  <a:pt x="1019" y="0"/>
                </a:moveTo>
                <a:cubicBezTo>
                  <a:pt x="686" y="0"/>
                  <a:pt x="425" y="186"/>
                  <a:pt x="346" y="641"/>
                </a:cubicBezTo>
                <a:cubicBezTo>
                  <a:pt x="0" y="1748"/>
                  <a:pt x="465" y="2534"/>
                  <a:pt x="1548" y="3034"/>
                </a:cubicBezTo>
                <a:cubicBezTo>
                  <a:pt x="1855" y="3177"/>
                  <a:pt x="2109" y="3257"/>
                  <a:pt x="2320" y="3257"/>
                </a:cubicBezTo>
                <a:cubicBezTo>
                  <a:pt x="2690" y="3257"/>
                  <a:pt x="2929" y="3011"/>
                  <a:pt x="3096" y="2427"/>
                </a:cubicBezTo>
                <a:cubicBezTo>
                  <a:pt x="3375" y="1389"/>
                  <a:pt x="1929" y="0"/>
                  <a:pt x="10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715734" y="2705672"/>
            <a:ext cx="68476" cy="74230"/>
          </a:xfrm>
          <a:custGeom>
            <a:rect b="b" l="l" r="r" t="t"/>
            <a:pathLst>
              <a:path extrusionOk="0" h="2492" w="2299">
                <a:moveTo>
                  <a:pt x="806" y="0"/>
                </a:moveTo>
                <a:cubicBezTo>
                  <a:pt x="776" y="0"/>
                  <a:pt x="746" y="2"/>
                  <a:pt x="715" y="8"/>
                </a:cubicBezTo>
                <a:cubicBezTo>
                  <a:pt x="346" y="67"/>
                  <a:pt x="0" y="734"/>
                  <a:pt x="286" y="1043"/>
                </a:cubicBezTo>
                <a:lnTo>
                  <a:pt x="203" y="1091"/>
                </a:lnTo>
                <a:cubicBezTo>
                  <a:pt x="440" y="1493"/>
                  <a:pt x="917" y="2492"/>
                  <a:pt x="1504" y="2492"/>
                </a:cubicBezTo>
                <a:cubicBezTo>
                  <a:pt x="1596" y="2492"/>
                  <a:pt x="1690" y="2467"/>
                  <a:pt x="1786" y="2413"/>
                </a:cubicBezTo>
                <a:cubicBezTo>
                  <a:pt x="2298" y="2139"/>
                  <a:pt x="2072" y="1520"/>
                  <a:pt x="1905" y="1139"/>
                </a:cubicBezTo>
                <a:cubicBezTo>
                  <a:pt x="1748" y="756"/>
                  <a:pt x="1334" y="0"/>
                  <a:pt x="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496927" y="2900650"/>
            <a:ext cx="99661" cy="70418"/>
          </a:xfrm>
          <a:custGeom>
            <a:rect b="b" l="l" r="r" t="t"/>
            <a:pathLst>
              <a:path extrusionOk="0" h="2364" w="3346">
                <a:moveTo>
                  <a:pt x="1125" y="1"/>
                </a:moveTo>
                <a:cubicBezTo>
                  <a:pt x="628" y="1"/>
                  <a:pt x="183" y="240"/>
                  <a:pt x="0" y="796"/>
                </a:cubicBezTo>
                <a:cubicBezTo>
                  <a:pt x="282" y="1435"/>
                  <a:pt x="1172" y="2363"/>
                  <a:pt x="1991" y="2363"/>
                </a:cubicBezTo>
                <a:cubicBezTo>
                  <a:pt x="2210" y="2363"/>
                  <a:pt x="2424" y="2297"/>
                  <a:pt x="2620" y="2141"/>
                </a:cubicBezTo>
                <a:cubicBezTo>
                  <a:pt x="3346" y="1558"/>
                  <a:pt x="2822" y="784"/>
                  <a:pt x="2251" y="379"/>
                </a:cubicBezTo>
                <a:cubicBezTo>
                  <a:pt x="1907" y="138"/>
                  <a:pt x="1501" y="1"/>
                  <a:pt x="11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497285" y="2683988"/>
            <a:ext cx="85483" cy="64788"/>
          </a:xfrm>
          <a:custGeom>
            <a:rect b="b" l="l" r="r" t="t"/>
            <a:pathLst>
              <a:path extrusionOk="0" h="2175" w="2870">
                <a:moveTo>
                  <a:pt x="1303" y="1"/>
                </a:moveTo>
                <a:cubicBezTo>
                  <a:pt x="730" y="1"/>
                  <a:pt x="158" y="265"/>
                  <a:pt x="0" y="867"/>
                </a:cubicBezTo>
                <a:cubicBezTo>
                  <a:pt x="322" y="1344"/>
                  <a:pt x="1105" y="2174"/>
                  <a:pt x="1798" y="2174"/>
                </a:cubicBezTo>
                <a:cubicBezTo>
                  <a:pt x="1900" y="2174"/>
                  <a:pt x="1999" y="2156"/>
                  <a:pt x="2096" y="2117"/>
                </a:cubicBezTo>
                <a:cubicBezTo>
                  <a:pt x="2679" y="1879"/>
                  <a:pt x="2870" y="1093"/>
                  <a:pt x="2536" y="569"/>
                </a:cubicBezTo>
                <a:cubicBezTo>
                  <a:pt x="2313" y="206"/>
                  <a:pt x="1808" y="1"/>
                  <a:pt x="13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950663" y="1412320"/>
            <a:ext cx="124501" cy="1328552"/>
          </a:xfrm>
          <a:custGeom>
            <a:rect b="b" l="l" r="r" t="t"/>
            <a:pathLst>
              <a:path extrusionOk="0" h="44601" w="4180">
                <a:moveTo>
                  <a:pt x="2881" y="0"/>
                </a:moveTo>
                <a:lnTo>
                  <a:pt x="1810" y="381"/>
                </a:lnTo>
                <a:cubicBezTo>
                  <a:pt x="2405" y="2072"/>
                  <a:pt x="2977" y="3655"/>
                  <a:pt x="2393" y="5322"/>
                </a:cubicBezTo>
                <a:cubicBezTo>
                  <a:pt x="2227" y="5775"/>
                  <a:pt x="2048" y="6191"/>
                  <a:pt x="1881" y="6608"/>
                </a:cubicBezTo>
                <a:cubicBezTo>
                  <a:pt x="1405" y="7739"/>
                  <a:pt x="976" y="8799"/>
                  <a:pt x="929" y="10263"/>
                </a:cubicBezTo>
                <a:cubicBezTo>
                  <a:pt x="893" y="12204"/>
                  <a:pt x="1012" y="13811"/>
                  <a:pt x="1334" y="15466"/>
                </a:cubicBezTo>
                <a:cubicBezTo>
                  <a:pt x="1441" y="16002"/>
                  <a:pt x="1584" y="16538"/>
                  <a:pt x="1738" y="17038"/>
                </a:cubicBezTo>
                <a:cubicBezTo>
                  <a:pt x="1977" y="17859"/>
                  <a:pt x="2203" y="18633"/>
                  <a:pt x="2239" y="19443"/>
                </a:cubicBezTo>
                <a:cubicBezTo>
                  <a:pt x="2358" y="21300"/>
                  <a:pt x="2084" y="22908"/>
                  <a:pt x="1429" y="24205"/>
                </a:cubicBezTo>
                <a:cubicBezTo>
                  <a:pt x="536" y="25956"/>
                  <a:pt x="0" y="27575"/>
                  <a:pt x="238" y="29801"/>
                </a:cubicBezTo>
                <a:cubicBezTo>
                  <a:pt x="417" y="31421"/>
                  <a:pt x="1036" y="32980"/>
                  <a:pt x="1631" y="34480"/>
                </a:cubicBezTo>
                <a:cubicBezTo>
                  <a:pt x="1869" y="35100"/>
                  <a:pt x="2108" y="35659"/>
                  <a:pt x="2298" y="36243"/>
                </a:cubicBezTo>
                <a:cubicBezTo>
                  <a:pt x="2715" y="37433"/>
                  <a:pt x="2858" y="38398"/>
                  <a:pt x="2762" y="39469"/>
                </a:cubicBezTo>
                <a:cubicBezTo>
                  <a:pt x="2691" y="40315"/>
                  <a:pt x="2405" y="41136"/>
                  <a:pt x="2119" y="42005"/>
                </a:cubicBezTo>
                <a:cubicBezTo>
                  <a:pt x="1869" y="42767"/>
                  <a:pt x="1607" y="43589"/>
                  <a:pt x="1477" y="44446"/>
                </a:cubicBezTo>
                <a:lnTo>
                  <a:pt x="2608" y="44601"/>
                </a:lnTo>
                <a:cubicBezTo>
                  <a:pt x="2715" y="43851"/>
                  <a:pt x="2953" y="43136"/>
                  <a:pt x="3191" y="42386"/>
                </a:cubicBezTo>
                <a:cubicBezTo>
                  <a:pt x="3489" y="41493"/>
                  <a:pt x="3786" y="40565"/>
                  <a:pt x="3882" y="39588"/>
                </a:cubicBezTo>
                <a:cubicBezTo>
                  <a:pt x="3989" y="38362"/>
                  <a:pt x="3822" y="37219"/>
                  <a:pt x="3358" y="35885"/>
                </a:cubicBezTo>
                <a:cubicBezTo>
                  <a:pt x="3155" y="35290"/>
                  <a:pt x="2917" y="34671"/>
                  <a:pt x="2679" y="34076"/>
                </a:cubicBezTo>
                <a:cubicBezTo>
                  <a:pt x="2108" y="32635"/>
                  <a:pt x="1512" y="31159"/>
                  <a:pt x="1346" y="29694"/>
                </a:cubicBezTo>
                <a:cubicBezTo>
                  <a:pt x="1143" y="27742"/>
                  <a:pt x="1619" y="26301"/>
                  <a:pt x="2417" y="24729"/>
                </a:cubicBezTo>
                <a:cubicBezTo>
                  <a:pt x="3179" y="23241"/>
                  <a:pt x="3489" y="21443"/>
                  <a:pt x="3358" y="19371"/>
                </a:cubicBezTo>
                <a:cubicBezTo>
                  <a:pt x="3298" y="18455"/>
                  <a:pt x="3060" y="17574"/>
                  <a:pt x="2822" y="16740"/>
                </a:cubicBezTo>
                <a:cubicBezTo>
                  <a:pt x="2691" y="16240"/>
                  <a:pt x="2560" y="15740"/>
                  <a:pt x="2453" y="15252"/>
                </a:cubicBezTo>
                <a:cubicBezTo>
                  <a:pt x="2155" y="13692"/>
                  <a:pt x="2036" y="12156"/>
                  <a:pt x="2084" y="10299"/>
                </a:cubicBezTo>
                <a:cubicBezTo>
                  <a:pt x="2108" y="9037"/>
                  <a:pt x="2500" y="8108"/>
                  <a:pt x="2941" y="7037"/>
                </a:cubicBezTo>
                <a:cubicBezTo>
                  <a:pt x="3108" y="6620"/>
                  <a:pt x="3298" y="6179"/>
                  <a:pt x="3465" y="5703"/>
                </a:cubicBezTo>
                <a:cubicBezTo>
                  <a:pt x="4179" y="3655"/>
                  <a:pt x="3489" y="1715"/>
                  <a:pt x="28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850285" y="1408061"/>
            <a:ext cx="125574" cy="1268620"/>
          </a:xfrm>
          <a:custGeom>
            <a:rect b="b" l="l" r="r" t="t"/>
            <a:pathLst>
              <a:path extrusionOk="0" h="42589" w="4216">
                <a:moveTo>
                  <a:pt x="3239" y="0"/>
                </a:moveTo>
                <a:lnTo>
                  <a:pt x="2132" y="238"/>
                </a:lnTo>
                <a:lnTo>
                  <a:pt x="2156" y="334"/>
                </a:lnTo>
                <a:cubicBezTo>
                  <a:pt x="2549" y="2167"/>
                  <a:pt x="3025" y="4441"/>
                  <a:pt x="2334" y="6227"/>
                </a:cubicBezTo>
                <a:cubicBezTo>
                  <a:pt x="2227" y="6501"/>
                  <a:pt x="2108" y="6763"/>
                  <a:pt x="1977" y="7037"/>
                </a:cubicBezTo>
                <a:cubicBezTo>
                  <a:pt x="1727" y="7573"/>
                  <a:pt x="1477" y="8120"/>
                  <a:pt x="1358" y="8799"/>
                </a:cubicBezTo>
                <a:cubicBezTo>
                  <a:pt x="1025" y="10763"/>
                  <a:pt x="1251" y="12454"/>
                  <a:pt x="1691" y="14514"/>
                </a:cubicBezTo>
                <a:cubicBezTo>
                  <a:pt x="2322" y="17359"/>
                  <a:pt x="2906" y="20038"/>
                  <a:pt x="2108" y="23063"/>
                </a:cubicBezTo>
                <a:cubicBezTo>
                  <a:pt x="1799" y="24253"/>
                  <a:pt x="1322" y="25349"/>
                  <a:pt x="822" y="26503"/>
                </a:cubicBezTo>
                <a:lnTo>
                  <a:pt x="739" y="26658"/>
                </a:lnTo>
                <a:cubicBezTo>
                  <a:pt x="1" y="28349"/>
                  <a:pt x="60" y="30325"/>
                  <a:pt x="179" y="31873"/>
                </a:cubicBezTo>
                <a:cubicBezTo>
                  <a:pt x="346" y="33969"/>
                  <a:pt x="1060" y="35707"/>
                  <a:pt x="1799" y="37541"/>
                </a:cubicBezTo>
                <a:lnTo>
                  <a:pt x="2072" y="38219"/>
                </a:lnTo>
                <a:cubicBezTo>
                  <a:pt x="2703" y="39826"/>
                  <a:pt x="2918" y="41172"/>
                  <a:pt x="2668" y="42351"/>
                </a:cubicBezTo>
                <a:lnTo>
                  <a:pt x="3775" y="42589"/>
                </a:lnTo>
                <a:cubicBezTo>
                  <a:pt x="4073" y="41196"/>
                  <a:pt x="3858" y="39612"/>
                  <a:pt x="3120" y="37814"/>
                </a:cubicBezTo>
                <a:lnTo>
                  <a:pt x="2846" y="37124"/>
                </a:lnTo>
                <a:cubicBezTo>
                  <a:pt x="2132" y="35374"/>
                  <a:pt x="1441" y="33719"/>
                  <a:pt x="1298" y="31790"/>
                </a:cubicBezTo>
                <a:cubicBezTo>
                  <a:pt x="1191" y="30373"/>
                  <a:pt x="1132" y="28563"/>
                  <a:pt x="1775" y="27123"/>
                </a:cubicBezTo>
                <a:lnTo>
                  <a:pt x="1846" y="26956"/>
                </a:lnTo>
                <a:cubicBezTo>
                  <a:pt x="2346" y="25837"/>
                  <a:pt x="2870" y="24646"/>
                  <a:pt x="3203" y="23360"/>
                </a:cubicBezTo>
                <a:cubicBezTo>
                  <a:pt x="4049" y="20074"/>
                  <a:pt x="3442" y="17252"/>
                  <a:pt x="2799" y="14276"/>
                </a:cubicBezTo>
                <a:cubicBezTo>
                  <a:pt x="2382" y="12347"/>
                  <a:pt x="2168" y="10787"/>
                  <a:pt x="2465" y="9001"/>
                </a:cubicBezTo>
                <a:cubicBezTo>
                  <a:pt x="2561" y="8466"/>
                  <a:pt x="2763" y="8013"/>
                  <a:pt x="3001" y="7525"/>
                </a:cubicBezTo>
                <a:cubicBezTo>
                  <a:pt x="3144" y="7239"/>
                  <a:pt x="3287" y="6942"/>
                  <a:pt x="3406" y="6632"/>
                </a:cubicBezTo>
                <a:cubicBezTo>
                  <a:pt x="4215" y="4536"/>
                  <a:pt x="3692" y="2084"/>
                  <a:pt x="3275" y="95"/>
                </a:cubicBezTo>
                <a:lnTo>
                  <a:pt x="32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740703" y="1399542"/>
            <a:ext cx="155359" cy="1380353"/>
          </a:xfrm>
          <a:custGeom>
            <a:rect b="b" l="l" r="r" t="t"/>
            <a:pathLst>
              <a:path extrusionOk="0" h="46340" w="5216">
                <a:moveTo>
                  <a:pt x="3739" y="0"/>
                </a:moveTo>
                <a:lnTo>
                  <a:pt x="2632" y="286"/>
                </a:lnTo>
                <a:cubicBezTo>
                  <a:pt x="2691" y="489"/>
                  <a:pt x="2739" y="703"/>
                  <a:pt x="2799" y="905"/>
                </a:cubicBezTo>
                <a:cubicBezTo>
                  <a:pt x="3096" y="2048"/>
                  <a:pt x="3370" y="3048"/>
                  <a:pt x="3311" y="4215"/>
                </a:cubicBezTo>
                <a:cubicBezTo>
                  <a:pt x="3275" y="4894"/>
                  <a:pt x="2953" y="5680"/>
                  <a:pt x="2656" y="6382"/>
                </a:cubicBezTo>
                <a:lnTo>
                  <a:pt x="2501" y="6739"/>
                </a:lnTo>
                <a:cubicBezTo>
                  <a:pt x="2382" y="7037"/>
                  <a:pt x="2251" y="7323"/>
                  <a:pt x="2120" y="7609"/>
                </a:cubicBezTo>
                <a:cubicBezTo>
                  <a:pt x="1739" y="8406"/>
                  <a:pt x="1370" y="9228"/>
                  <a:pt x="1287" y="10240"/>
                </a:cubicBezTo>
                <a:cubicBezTo>
                  <a:pt x="1132" y="12109"/>
                  <a:pt x="1358" y="14038"/>
                  <a:pt x="1977" y="16133"/>
                </a:cubicBezTo>
                <a:cubicBezTo>
                  <a:pt x="2834" y="19038"/>
                  <a:pt x="2668" y="21801"/>
                  <a:pt x="1465" y="24599"/>
                </a:cubicBezTo>
                <a:cubicBezTo>
                  <a:pt x="1" y="27980"/>
                  <a:pt x="405" y="31004"/>
                  <a:pt x="1537" y="34767"/>
                </a:cubicBezTo>
                <a:cubicBezTo>
                  <a:pt x="1656" y="35124"/>
                  <a:pt x="1763" y="35493"/>
                  <a:pt x="1882" y="35862"/>
                </a:cubicBezTo>
                <a:cubicBezTo>
                  <a:pt x="2918" y="39231"/>
                  <a:pt x="3989" y="42696"/>
                  <a:pt x="2382" y="45816"/>
                </a:cubicBezTo>
                <a:lnTo>
                  <a:pt x="3394" y="46339"/>
                </a:lnTo>
                <a:cubicBezTo>
                  <a:pt x="5216" y="42803"/>
                  <a:pt x="4025" y="38946"/>
                  <a:pt x="2965" y="35541"/>
                </a:cubicBezTo>
                <a:cubicBezTo>
                  <a:pt x="2846" y="35171"/>
                  <a:pt x="2727" y="34790"/>
                  <a:pt x="2620" y="34433"/>
                </a:cubicBezTo>
                <a:cubicBezTo>
                  <a:pt x="1584" y="30909"/>
                  <a:pt x="1179" y="28111"/>
                  <a:pt x="2501" y="25051"/>
                </a:cubicBezTo>
                <a:cubicBezTo>
                  <a:pt x="3811" y="21991"/>
                  <a:pt x="4001" y="18979"/>
                  <a:pt x="3072" y="15800"/>
                </a:cubicBezTo>
                <a:cubicBezTo>
                  <a:pt x="2489" y="13835"/>
                  <a:pt x="2275" y="12050"/>
                  <a:pt x="2418" y="10323"/>
                </a:cubicBezTo>
                <a:cubicBezTo>
                  <a:pt x="2477" y="9525"/>
                  <a:pt x="2799" y="8823"/>
                  <a:pt x="3144" y="8097"/>
                </a:cubicBezTo>
                <a:cubicBezTo>
                  <a:pt x="3275" y="7799"/>
                  <a:pt x="3430" y="7501"/>
                  <a:pt x="3561" y="7168"/>
                </a:cubicBezTo>
                <a:lnTo>
                  <a:pt x="3703" y="6811"/>
                </a:lnTo>
                <a:cubicBezTo>
                  <a:pt x="4037" y="6037"/>
                  <a:pt x="4406" y="5144"/>
                  <a:pt x="4454" y="4275"/>
                </a:cubicBezTo>
                <a:cubicBezTo>
                  <a:pt x="4513" y="2917"/>
                  <a:pt x="4215" y="1798"/>
                  <a:pt x="3906" y="608"/>
                </a:cubicBezTo>
                <a:cubicBezTo>
                  <a:pt x="3846" y="417"/>
                  <a:pt x="3799" y="203"/>
                  <a:pt x="37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>
            <a:off x="656648" y="1386407"/>
            <a:ext cx="120957" cy="1336029"/>
          </a:xfrm>
          <a:custGeom>
            <a:rect b="b" l="l" r="r" t="t"/>
            <a:pathLst>
              <a:path extrusionOk="0" h="44852" w="4061">
                <a:moveTo>
                  <a:pt x="3168" y="1"/>
                </a:moveTo>
                <a:lnTo>
                  <a:pt x="2061" y="275"/>
                </a:lnTo>
                <a:cubicBezTo>
                  <a:pt x="2156" y="656"/>
                  <a:pt x="2275" y="1013"/>
                  <a:pt x="2394" y="1358"/>
                </a:cubicBezTo>
                <a:cubicBezTo>
                  <a:pt x="2680" y="2192"/>
                  <a:pt x="2918" y="2918"/>
                  <a:pt x="2775" y="3775"/>
                </a:cubicBezTo>
                <a:cubicBezTo>
                  <a:pt x="2656" y="4585"/>
                  <a:pt x="2287" y="5335"/>
                  <a:pt x="1906" y="6121"/>
                </a:cubicBezTo>
                <a:cubicBezTo>
                  <a:pt x="1680" y="6573"/>
                  <a:pt x="1453" y="7049"/>
                  <a:pt x="1263" y="7538"/>
                </a:cubicBezTo>
                <a:cubicBezTo>
                  <a:pt x="656" y="9169"/>
                  <a:pt x="382" y="10919"/>
                  <a:pt x="394" y="13145"/>
                </a:cubicBezTo>
                <a:cubicBezTo>
                  <a:pt x="418" y="14384"/>
                  <a:pt x="668" y="15515"/>
                  <a:pt x="906" y="16598"/>
                </a:cubicBezTo>
                <a:cubicBezTo>
                  <a:pt x="1037" y="17182"/>
                  <a:pt x="1168" y="17777"/>
                  <a:pt x="1263" y="18384"/>
                </a:cubicBezTo>
                <a:cubicBezTo>
                  <a:pt x="1608" y="20563"/>
                  <a:pt x="1168" y="22766"/>
                  <a:pt x="715" y="25099"/>
                </a:cubicBezTo>
                <a:cubicBezTo>
                  <a:pt x="370" y="26838"/>
                  <a:pt x="13" y="28647"/>
                  <a:pt x="13" y="30409"/>
                </a:cubicBezTo>
                <a:lnTo>
                  <a:pt x="13" y="31112"/>
                </a:lnTo>
                <a:cubicBezTo>
                  <a:pt x="13" y="32195"/>
                  <a:pt x="1" y="33338"/>
                  <a:pt x="156" y="34481"/>
                </a:cubicBezTo>
                <a:cubicBezTo>
                  <a:pt x="299" y="35339"/>
                  <a:pt x="513" y="36160"/>
                  <a:pt x="727" y="36958"/>
                </a:cubicBezTo>
                <a:cubicBezTo>
                  <a:pt x="858" y="37494"/>
                  <a:pt x="1013" y="38053"/>
                  <a:pt x="1132" y="38601"/>
                </a:cubicBezTo>
                <a:cubicBezTo>
                  <a:pt x="1430" y="39982"/>
                  <a:pt x="1668" y="41244"/>
                  <a:pt x="1680" y="42613"/>
                </a:cubicBezTo>
                <a:cubicBezTo>
                  <a:pt x="1680" y="42828"/>
                  <a:pt x="1692" y="43066"/>
                  <a:pt x="1727" y="43280"/>
                </a:cubicBezTo>
                <a:cubicBezTo>
                  <a:pt x="1751" y="43685"/>
                  <a:pt x="1811" y="44173"/>
                  <a:pt x="1703" y="44423"/>
                </a:cubicBezTo>
                <a:lnTo>
                  <a:pt x="2763" y="44852"/>
                </a:lnTo>
                <a:cubicBezTo>
                  <a:pt x="2977" y="44340"/>
                  <a:pt x="2894" y="43721"/>
                  <a:pt x="2823" y="43185"/>
                </a:cubicBezTo>
                <a:cubicBezTo>
                  <a:pt x="2811" y="42970"/>
                  <a:pt x="2787" y="42780"/>
                  <a:pt x="2787" y="42613"/>
                </a:cubicBezTo>
                <a:cubicBezTo>
                  <a:pt x="2763" y="41149"/>
                  <a:pt x="2501" y="39756"/>
                  <a:pt x="2215" y="38375"/>
                </a:cubicBezTo>
                <a:cubicBezTo>
                  <a:pt x="2096" y="37791"/>
                  <a:pt x="1942" y="37232"/>
                  <a:pt x="1799" y="36684"/>
                </a:cubicBezTo>
                <a:cubicBezTo>
                  <a:pt x="1572" y="35874"/>
                  <a:pt x="1382" y="35112"/>
                  <a:pt x="1263" y="34327"/>
                </a:cubicBezTo>
                <a:cubicBezTo>
                  <a:pt x="1108" y="33267"/>
                  <a:pt x="1132" y="32231"/>
                  <a:pt x="1132" y="31124"/>
                </a:cubicBezTo>
                <a:lnTo>
                  <a:pt x="1132" y="30409"/>
                </a:lnTo>
                <a:cubicBezTo>
                  <a:pt x="1132" y="28743"/>
                  <a:pt x="1465" y="27004"/>
                  <a:pt x="1799" y="25325"/>
                </a:cubicBezTo>
                <a:cubicBezTo>
                  <a:pt x="2263" y="22992"/>
                  <a:pt x="2739" y="20587"/>
                  <a:pt x="2358" y="18206"/>
                </a:cubicBezTo>
                <a:cubicBezTo>
                  <a:pt x="2263" y="17563"/>
                  <a:pt x="2120" y="16943"/>
                  <a:pt x="1989" y="16348"/>
                </a:cubicBezTo>
                <a:cubicBezTo>
                  <a:pt x="1751" y="15265"/>
                  <a:pt x="1525" y="14253"/>
                  <a:pt x="1513" y="13133"/>
                </a:cubicBezTo>
                <a:cubicBezTo>
                  <a:pt x="1489" y="11014"/>
                  <a:pt x="1727" y="9466"/>
                  <a:pt x="2311" y="7942"/>
                </a:cubicBezTo>
                <a:cubicBezTo>
                  <a:pt x="2465" y="7502"/>
                  <a:pt x="2680" y="7073"/>
                  <a:pt x="2906" y="6633"/>
                </a:cubicBezTo>
                <a:cubicBezTo>
                  <a:pt x="3299" y="5799"/>
                  <a:pt x="3739" y="4942"/>
                  <a:pt x="3882" y="3954"/>
                </a:cubicBezTo>
                <a:cubicBezTo>
                  <a:pt x="4061" y="2823"/>
                  <a:pt x="3763" y="1894"/>
                  <a:pt x="3466" y="1001"/>
                </a:cubicBezTo>
                <a:cubicBezTo>
                  <a:pt x="3358" y="680"/>
                  <a:pt x="3251" y="346"/>
                  <a:pt x="3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6"/>
          <p:cNvSpPr/>
          <p:nvPr/>
        </p:nvSpPr>
        <p:spPr>
          <a:xfrm>
            <a:off x="4805177" y="388037"/>
            <a:ext cx="2552277" cy="1982805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6"/>
          <p:cNvSpPr/>
          <p:nvPr/>
        </p:nvSpPr>
        <p:spPr>
          <a:xfrm>
            <a:off x="6567005" y="133467"/>
            <a:ext cx="1345478" cy="1170023"/>
          </a:xfrm>
          <a:custGeom>
            <a:rect b="b" l="l" r="r" t="t"/>
            <a:pathLst>
              <a:path extrusionOk="0" h="39279" w="45173">
                <a:moveTo>
                  <a:pt x="24883" y="289"/>
                </a:moveTo>
                <a:cubicBezTo>
                  <a:pt x="25387" y="289"/>
                  <a:pt x="25893" y="310"/>
                  <a:pt x="26397" y="353"/>
                </a:cubicBezTo>
                <a:cubicBezTo>
                  <a:pt x="29040" y="544"/>
                  <a:pt x="31695" y="1341"/>
                  <a:pt x="33814" y="2925"/>
                </a:cubicBezTo>
                <a:cubicBezTo>
                  <a:pt x="35958" y="4485"/>
                  <a:pt x="37660" y="6604"/>
                  <a:pt x="39446" y="8592"/>
                </a:cubicBezTo>
                <a:cubicBezTo>
                  <a:pt x="40327" y="9592"/>
                  <a:pt x="41184" y="10616"/>
                  <a:pt x="41958" y="11688"/>
                </a:cubicBezTo>
                <a:cubicBezTo>
                  <a:pt x="42720" y="12771"/>
                  <a:pt x="43387" y="13926"/>
                  <a:pt x="43863" y="15129"/>
                </a:cubicBezTo>
                <a:cubicBezTo>
                  <a:pt x="44328" y="16343"/>
                  <a:pt x="44554" y="17641"/>
                  <a:pt x="44506" y="18939"/>
                </a:cubicBezTo>
                <a:cubicBezTo>
                  <a:pt x="44435" y="20225"/>
                  <a:pt x="44101" y="21523"/>
                  <a:pt x="43637" y="22761"/>
                </a:cubicBezTo>
                <a:cubicBezTo>
                  <a:pt x="42685" y="25249"/>
                  <a:pt x="41363" y="27595"/>
                  <a:pt x="39768" y="29738"/>
                </a:cubicBezTo>
                <a:cubicBezTo>
                  <a:pt x="38184" y="31881"/>
                  <a:pt x="36255" y="33798"/>
                  <a:pt x="34088" y="35381"/>
                </a:cubicBezTo>
                <a:cubicBezTo>
                  <a:pt x="31897" y="36929"/>
                  <a:pt x="29397" y="38036"/>
                  <a:pt x="26790" y="38560"/>
                </a:cubicBezTo>
                <a:cubicBezTo>
                  <a:pt x="25474" y="38822"/>
                  <a:pt x="24144" y="38941"/>
                  <a:pt x="22813" y="38941"/>
                </a:cubicBezTo>
                <a:cubicBezTo>
                  <a:pt x="21482" y="38941"/>
                  <a:pt x="20152" y="38822"/>
                  <a:pt x="18836" y="38608"/>
                </a:cubicBezTo>
                <a:cubicBezTo>
                  <a:pt x="17527" y="38406"/>
                  <a:pt x="16217" y="38120"/>
                  <a:pt x="14919" y="37786"/>
                </a:cubicBezTo>
                <a:cubicBezTo>
                  <a:pt x="13621" y="37465"/>
                  <a:pt x="12347" y="37060"/>
                  <a:pt x="11038" y="36727"/>
                </a:cubicBezTo>
                <a:cubicBezTo>
                  <a:pt x="9740" y="36358"/>
                  <a:pt x="8442" y="36036"/>
                  <a:pt x="7252" y="35512"/>
                </a:cubicBezTo>
                <a:cubicBezTo>
                  <a:pt x="6656" y="35262"/>
                  <a:pt x="6073" y="34953"/>
                  <a:pt x="5561" y="34572"/>
                </a:cubicBezTo>
                <a:cubicBezTo>
                  <a:pt x="5299" y="34381"/>
                  <a:pt x="5037" y="34203"/>
                  <a:pt x="4787" y="34000"/>
                </a:cubicBezTo>
                <a:lnTo>
                  <a:pt x="4073" y="33345"/>
                </a:lnTo>
                <a:cubicBezTo>
                  <a:pt x="2239" y="31500"/>
                  <a:pt x="1167" y="28988"/>
                  <a:pt x="929" y="26392"/>
                </a:cubicBezTo>
                <a:cubicBezTo>
                  <a:pt x="810" y="25094"/>
                  <a:pt x="894" y="23773"/>
                  <a:pt x="1191" y="22511"/>
                </a:cubicBezTo>
                <a:cubicBezTo>
                  <a:pt x="1489" y="21225"/>
                  <a:pt x="2001" y="20022"/>
                  <a:pt x="2656" y="18879"/>
                </a:cubicBezTo>
                <a:cubicBezTo>
                  <a:pt x="3965" y="16605"/>
                  <a:pt x="5704" y="14522"/>
                  <a:pt x="7192" y="12271"/>
                </a:cubicBezTo>
                <a:cubicBezTo>
                  <a:pt x="8728" y="10057"/>
                  <a:pt x="10180" y="7807"/>
                  <a:pt x="11990" y="5842"/>
                </a:cubicBezTo>
                <a:cubicBezTo>
                  <a:pt x="12895" y="4854"/>
                  <a:pt x="13871" y="3949"/>
                  <a:pt x="14967" y="3187"/>
                </a:cubicBezTo>
                <a:cubicBezTo>
                  <a:pt x="16050" y="2437"/>
                  <a:pt x="17253" y="1842"/>
                  <a:pt x="18515" y="1401"/>
                </a:cubicBezTo>
                <a:cubicBezTo>
                  <a:pt x="20562" y="677"/>
                  <a:pt x="22718" y="289"/>
                  <a:pt x="24883" y="289"/>
                </a:cubicBezTo>
                <a:close/>
                <a:moveTo>
                  <a:pt x="25055" y="1"/>
                </a:moveTo>
                <a:cubicBezTo>
                  <a:pt x="22794" y="1"/>
                  <a:pt x="20530" y="385"/>
                  <a:pt x="18384" y="1103"/>
                </a:cubicBezTo>
                <a:cubicBezTo>
                  <a:pt x="17110" y="1532"/>
                  <a:pt x="15872" y="2115"/>
                  <a:pt x="14741" y="2877"/>
                </a:cubicBezTo>
                <a:cubicBezTo>
                  <a:pt x="13609" y="3639"/>
                  <a:pt x="12586" y="4532"/>
                  <a:pt x="11645" y="5509"/>
                </a:cubicBezTo>
                <a:cubicBezTo>
                  <a:pt x="9752" y="7473"/>
                  <a:pt x="8204" y="9688"/>
                  <a:pt x="6656" y="11878"/>
                </a:cubicBezTo>
                <a:cubicBezTo>
                  <a:pt x="5156" y="14081"/>
                  <a:pt x="3382" y="16117"/>
                  <a:pt x="2001" y="18486"/>
                </a:cubicBezTo>
                <a:cubicBezTo>
                  <a:pt x="1310" y="19665"/>
                  <a:pt x="763" y="20963"/>
                  <a:pt x="441" y="22296"/>
                </a:cubicBezTo>
                <a:cubicBezTo>
                  <a:pt x="120" y="23642"/>
                  <a:pt x="1" y="25035"/>
                  <a:pt x="120" y="26416"/>
                </a:cubicBezTo>
                <a:cubicBezTo>
                  <a:pt x="346" y="29178"/>
                  <a:pt x="1537" y="31869"/>
                  <a:pt x="3501" y="33845"/>
                </a:cubicBezTo>
                <a:lnTo>
                  <a:pt x="4275" y="34548"/>
                </a:lnTo>
                <a:cubicBezTo>
                  <a:pt x="4549" y="34750"/>
                  <a:pt x="4823" y="34965"/>
                  <a:pt x="5108" y="35167"/>
                </a:cubicBezTo>
                <a:cubicBezTo>
                  <a:pt x="5692" y="35584"/>
                  <a:pt x="6299" y="35917"/>
                  <a:pt x="6942" y="36179"/>
                </a:cubicBezTo>
                <a:cubicBezTo>
                  <a:pt x="8204" y="36739"/>
                  <a:pt x="9526" y="37072"/>
                  <a:pt x="10835" y="37394"/>
                </a:cubicBezTo>
                <a:cubicBezTo>
                  <a:pt x="12133" y="37703"/>
                  <a:pt x="13431" y="38072"/>
                  <a:pt x="14752" y="38370"/>
                </a:cubicBezTo>
                <a:cubicBezTo>
                  <a:pt x="16062" y="38667"/>
                  <a:pt x="17408" y="38906"/>
                  <a:pt x="18741" y="39072"/>
                </a:cubicBezTo>
                <a:cubicBezTo>
                  <a:pt x="19813" y="39206"/>
                  <a:pt x="20896" y="39278"/>
                  <a:pt x="21979" y="39278"/>
                </a:cubicBezTo>
                <a:cubicBezTo>
                  <a:pt x="23603" y="39278"/>
                  <a:pt x="25228" y="39115"/>
                  <a:pt x="26814" y="38751"/>
                </a:cubicBezTo>
                <a:cubicBezTo>
                  <a:pt x="29445" y="38132"/>
                  <a:pt x="31945" y="37024"/>
                  <a:pt x="34136" y="35441"/>
                </a:cubicBezTo>
                <a:cubicBezTo>
                  <a:pt x="36315" y="33869"/>
                  <a:pt x="38244" y="31964"/>
                  <a:pt x="39922" y="29845"/>
                </a:cubicBezTo>
                <a:cubicBezTo>
                  <a:pt x="41601" y="27738"/>
                  <a:pt x="43018" y="25416"/>
                  <a:pt x="44078" y="22904"/>
                </a:cubicBezTo>
                <a:cubicBezTo>
                  <a:pt x="44590" y="21665"/>
                  <a:pt x="44982" y="20320"/>
                  <a:pt x="45090" y="18939"/>
                </a:cubicBezTo>
                <a:cubicBezTo>
                  <a:pt x="45173" y="17546"/>
                  <a:pt x="44947" y="16153"/>
                  <a:pt x="44459" y="14855"/>
                </a:cubicBezTo>
                <a:cubicBezTo>
                  <a:pt x="43970" y="13557"/>
                  <a:pt x="43256" y="12367"/>
                  <a:pt x="42470" y="11271"/>
                </a:cubicBezTo>
                <a:cubicBezTo>
                  <a:pt x="41661" y="10164"/>
                  <a:pt x="40780" y="9140"/>
                  <a:pt x="39875" y="8140"/>
                </a:cubicBezTo>
                <a:cubicBezTo>
                  <a:pt x="38970" y="7152"/>
                  <a:pt x="38065" y="6163"/>
                  <a:pt x="37112" y="5199"/>
                </a:cubicBezTo>
                <a:cubicBezTo>
                  <a:pt x="36160" y="4247"/>
                  <a:pt x="35148" y="3318"/>
                  <a:pt x="34029" y="2544"/>
                </a:cubicBezTo>
                <a:cubicBezTo>
                  <a:pt x="32898" y="1770"/>
                  <a:pt x="31647" y="1199"/>
                  <a:pt x="30350" y="794"/>
                </a:cubicBezTo>
                <a:cubicBezTo>
                  <a:pt x="29052" y="377"/>
                  <a:pt x="27718" y="139"/>
                  <a:pt x="26361" y="44"/>
                </a:cubicBezTo>
                <a:cubicBezTo>
                  <a:pt x="25926" y="15"/>
                  <a:pt x="25491" y="1"/>
                  <a:pt x="250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6609211" y="367613"/>
            <a:ext cx="1156820" cy="842599"/>
          </a:xfrm>
          <a:custGeom>
            <a:rect b="b" l="l" r="r" t="t"/>
            <a:pathLst>
              <a:path extrusionOk="0" h="28287" w="38839">
                <a:moveTo>
                  <a:pt x="23056" y="4254"/>
                </a:moveTo>
                <a:cubicBezTo>
                  <a:pt x="23488" y="4254"/>
                  <a:pt x="23920" y="4285"/>
                  <a:pt x="24349" y="4351"/>
                </a:cubicBezTo>
                <a:cubicBezTo>
                  <a:pt x="26540" y="4696"/>
                  <a:pt x="28468" y="5922"/>
                  <a:pt x="30254" y="7256"/>
                </a:cubicBezTo>
                <a:cubicBezTo>
                  <a:pt x="33112" y="9375"/>
                  <a:pt x="35243" y="12411"/>
                  <a:pt x="32552" y="15662"/>
                </a:cubicBezTo>
                <a:cubicBezTo>
                  <a:pt x="31481" y="16960"/>
                  <a:pt x="30040" y="17888"/>
                  <a:pt x="28826" y="19055"/>
                </a:cubicBezTo>
                <a:cubicBezTo>
                  <a:pt x="27040" y="20805"/>
                  <a:pt x="25849" y="22496"/>
                  <a:pt x="23349" y="23151"/>
                </a:cubicBezTo>
                <a:cubicBezTo>
                  <a:pt x="22081" y="23479"/>
                  <a:pt x="20767" y="23637"/>
                  <a:pt x="19447" y="23637"/>
                </a:cubicBezTo>
                <a:cubicBezTo>
                  <a:pt x="16080" y="23637"/>
                  <a:pt x="12674" y="22612"/>
                  <a:pt x="9895" y="20781"/>
                </a:cubicBezTo>
                <a:cubicBezTo>
                  <a:pt x="8918" y="20127"/>
                  <a:pt x="7930" y="19305"/>
                  <a:pt x="7609" y="18162"/>
                </a:cubicBezTo>
                <a:cubicBezTo>
                  <a:pt x="7251" y="16924"/>
                  <a:pt x="7728" y="15614"/>
                  <a:pt x="8371" y="14495"/>
                </a:cubicBezTo>
                <a:cubicBezTo>
                  <a:pt x="9621" y="12292"/>
                  <a:pt x="11478" y="10483"/>
                  <a:pt x="13395" y="8828"/>
                </a:cubicBezTo>
                <a:cubicBezTo>
                  <a:pt x="14943" y="7506"/>
                  <a:pt x="16586" y="6244"/>
                  <a:pt x="18408" y="5375"/>
                </a:cubicBezTo>
                <a:cubicBezTo>
                  <a:pt x="19860" y="4681"/>
                  <a:pt x="21460" y="4254"/>
                  <a:pt x="23056" y="4254"/>
                </a:cubicBezTo>
                <a:close/>
                <a:moveTo>
                  <a:pt x="22609" y="1"/>
                </a:moveTo>
                <a:cubicBezTo>
                  <a:pt x="21461" y="1"/>
                  <a:pt x="20315" y="140"/>
                  <a:pt x="19193" y="434"/>
                </a:cubicBezTo>
                <a:cubicBezTo>
                  <a:pt x="17729" y="827"/>
                  <a:pt x="16300" y="1458"/>
                  <a:pt x="14955" y="2398"/>
                </a:cubicBezTo>
                <a:cubicBezTo>
                  <a:pt x="9323" y="6339"/>
                  <a:pt x="0" y="13328"/>
                  <a:pt x="4358" y="21401"/>
                </a:cubicBezTo>
                <a:cubicBezTo>
                  <a:pt x="6204" y="24830"/>
                  <a:pt x="13205" y="27151"/>
                  <a:pt x="16836" y="27985"/>
                </a:cubicBezTo>
                <a:cubicBezTo>
                  <a:pt x="17724" y="28190"/>
                  <a:pt x="18631" y="28286"/>
                  <a:pt x="19538" y="28286"/>
                </a:cubicBezTo>
                <a:cubicBezTo>
                  <a:pt x="21210" y="28286"/>
                  <a:pt x="22886" y="27960"/>
                  <a:pt x="24468" y="27389"/>
                </a:cubicBezTo>
                <a:cubicBezTo>
                  <a:pt x="25182" y="27139"/>
                  <a:pt x="25885" y="26818"/>
                  <a:pt x="26551" y="26461"/>
                </a:cubicBezTo>
                <a:cubicBezTo>
                  <a:pt x="29707" y="24794"/>
                  <a:pt x="31802" y="21984"/>
                  <a:pt x="34398" y="19638"/>
                </a:cubicBezTo>
                <a:cubicBezTo>
                  <a:pt x="36112" y="18067"/>
                  <a:pt x="37839" y="16400"/>
                  <a:pt x="38255" y="14007"/>
                </a:cubicBezTo>
                <a:cubicBezTo>
                  <a:pt x="38839" y="10685"/>
                  <a:pt x="36719" y="7113"/>
                  <a:pt x="34374" y="4934"/>
                </a:cubicBezTo>
                <a:cubicBezTo>
                  <a:pt x="31140" y="1907"/>
                  <a:pt x="26858" y="1"/>
                  <a:pt x="226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6959581" y="657935"/>
            <a:ext cx="493329" cy="268415"/>
          </a:xfrm>
          <a:custGeom>
            <a:rect b="b" l="l" r="r" t="t"/>
            <a:pathLst>
              <a:path extrusionOk="0" h="9011" w="16563">
                <a:moveTo>
                  <a:pt x="10178" y="0"/>
                </a:moveTo>
                <a:cubicBezTo>
                  <a:pt x="9456" y="0"/>
                  <a:pt x="8720" y="72"/>
                  <a:pt x="7990" y="188"/>
                </a:cubicBezTo>
                <a:cubicBezTo>
                  <a:pt x="5442" y="581"/>
                  <a:pt x="1" y="2581"/>
                  <a:pt x="1561" y="6200"/>
                </a:cubicBezTo>
                <a:cubicBezTo>
                  <a:pt x="2334" y="8010"/>
                  <a:pt x="4597" y="7713"/>
                  <a:pt x="6192" y="7986"/>
                </a:cubicBezTo>
                <a:cubicBezTo>
                  <a:pt x="7383" y="8177"/>
                  <a:pt x="8514" y="8606"/>
                  <a:pt x="9716" y="8832"/>
                </a:cubicBezTo>
                <a:cubicBezTo>
                  <a:pt x="10597" y="8998"/>
                  <a:pt x="11217" y="9010"/>
                  <a:pt x="12098" y="9010"/>
                </a:cubicBezTo>
                <a:cubicBezTo>
                  <a:pt x="13467" y="8665"/>
                  <a:pt x="15122" y="7165"/>
                  <a:pt x="15848" y="5986"/>
                </a:cubicBezTo>
                <a:cubicBezTo>
                  <a:pt x="16562" y="4831"/>
                  <a:pt x="16384" y="3534"/>
                  <a:pt x="15598" y="2450"/>
                </a:cubicBezTo>
                <a:cubicBezTo>
                  <a:pt x="14244" y="600"/>
                  <a:pt x="12271" y="0"/>
                  <a:pt x="10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6"/>
          <p:cNvSpPr/>
          <p:nvPr/>
        </p:nvSpPr>
        <p:spPr>
          <a:xfrm>
            <a:off x="8347376" y="4153921"/>
            <a:ext cx="1987702" cy="1814744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6"/>
          <p:cNvSpPr/>
          <p:nvPr/>
        </p:nvSpPr>
        <p:spPr>
          <a:xfrm>
            <a:off x="6713053" y="2993820"/>
            <a:ext cx="1961491" cy="1824872"/>
          </a:xfrm>
          <a:custGeom>
            <a:rect b="b" l="l" r="r" t="t"/>
            <a:pathLst>
              <a:path extrusionOk="0" h="61263" w="65855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6"/>
          <p:cNvSpPr/>
          <p:nvPr/>
        </p:nvSpPr>
        <p:spPr>
          <a:xfrm>
            <a:off x="4761386" y="2990647"/>
            <a:ext cx="1329543" cy="111256"/>
          </a:xfrm>
          <a:custGeom>
            <a:rect b="b" l="l" r="r" t="t"/>
            <a:pathLst>
              <a:path extrusionOk="0" h="3735" w="44638">
                <a:moveTo>
                  <a:pt x="38885" y="1"/>
                </a:moveTo>
                <a:cubicBezTo>
                  <a:pt x="37921" y="1"/>
                  <a:pt x="36969" y="180"/>
                  <a:pt x="35886" y="544"/>
                </a:cubicBezTo>
                <a:cubicBezTo>
                  <a:pt x="35291" y="758"/>
                  <a:pt x="34684" y="996"/>
                  <a:pt x="34088" y="1235"/>
                </a:cubicBezTo>
                <a:cubicBezTo>
                  <a:pt x="32648" y="1794"/>
                  <a:pt x="31171" y="2389"/>
                  <a:pt x="29695" y="2556"/>
                </a:cubicBezTo>
                <a:cubicBezTo>
                  <a:pt x="29379" y="2591"/>
                  <a:pt x="29076" y="2607"/>
                  <a:pt x="28784" y="2607"/>
                </a:cubicBezTo>
                <a:cubicBezTo>
                  <a:pt x="27272" y="2607"/>
                  <a:pt x="26049" y="2163"/>
                  <a:pt x="24742" y="1485"/>
                </a:cubicBezTo>
                <a:cubicBezTo>
                  <a:pt x="23474" y="836"/>
                  <a:pt x="21982" y="515"/>
                  <a:pt x="20288" y="515"/>
                </a:cubicBezTo>
                <a:cubicBezTo>
                  <a:pt x="19993" y="515"/>
                  <a:pt x="19691" y="525"/>
                  <a:pt x="19384" y="544"/>
                </a:cubicBezTo>
                <a:cubicBezTo>
                  <a:pt x="18455" y="604"/>
                  <a:pt x="17586" y="842"/>
                  <a:pt x="16753" y="1080"/>
                </a:cubicBezTo>
                <a:cubicBezTo>
                  <a:pt x="16241" y="1223"/>
                  <a:pt x="15753" y="1354"/>
                  <a:pt x="15265" y="1461"/>
                </a:cubicBezTo>
                <a:cubicBezTo>
                  <a:pt x="13916" y="1716"/>
                  <a:pt x="12603" y="1840"/>
                  <a:pt x="11077" y="1840"/>
                </a:cubicBezTo>
                <a:cubicBezTo>
                  <a:pt x="10824" y="1840"/>
                  <a:pt x="10565" y="1837"/>
                  <a:pt x="10300" y="1830"/>
                </a:cubicBezTo>
                <a:cubicBezTo>
                  <a:pt x="9038" y="1794"/>
                  <a:pt x="8121" y="1413"/>
                  <a:pt x="7049" y="961"/>
                </a:cubicBezTo>
                <a:cubicBezTo>
                  <a:pt x="6632" y="806"/>
                  <a:pt x="6180" y="604"/>
                  <a:pt x="5704" y="449"/>
                </a:cubicBezTo>
                <a:cubicBezTo>
                  <a:pt x="5082" y="231"/>
                  <a:pt x="4468" y="142"/>
                  <a:pt x="3866" y="142"/>
                </a:cubicBezTo>
                <a:cubicBezTo>
                  <a:pt x="2497" y="142"/>
                  <a:pt x="1192" y="599"/>
                  <a:pt x="1" y="1020"/>
                </a:cubicBezTo>
                <a:lnTo>
                  <a:pt x="394" y="2092"/>
                </a:lnTo>
                <a:cubicBezTo>
                  <a:pt x="1572" y="1674"/>
                  <a:pt x="2714" y="1274"/>
                  <a:pt x="3863" y="1274"/>
                </a:cubicBezTo>
                <a:cubicBezTo>
                  <a:pt x="4352" y="1274"/>
                  <a:pt x="4841" y="1346"/>
                  <a:pt x="5335" y="1520"/>
                </a:cubicBezTo>
                <a:cubicBezTo>
                  <a:pt x="5775" y="1675"/>
                  <a:pt x="6192" y="1854"/>
                  <a:pt x="6609" y="2020"/>
                </a:cubicBezTo>
                <a:cubicBezTo>
                  <a:pt x="7740" y="2497"/>
                  <a:pt x="8799" y="2925"/>
                  <a:pt x="10276" y="2973"/>
                </a:cubicBezTo>
                <a:cubicBezTo>
                  <a:pt x="10548" y="2980"/>
                  <a:pt x="10813" y="2983"/>
                  <a:pt x="11072" y="2983"/>
                </a:cubicBezTo>
                <a:cubicBezTo>
                  <a:pt x="12665" y="2983"/>
                  <a:pt x="14044" y="2855"/>
                  <a:pt x="15467" y="2568"/>
                </a:cubicBezTo>
                <a:cubicBezTo>
                  <a:pt x="16003" y="2473"/>
                  <a:pt x="16538" y="2318"/>
                  <a:pt x="17039" y="2175"/>
                </a:cubicBezTo>
                <a:cubicBezTo>
                  <a:pt x="17860" y="1937"/>
                  <a:pt x="18634" y="1711"/>
                  <a:pt x="19444" y="1663"/>
                </a:cubicBezTo>
                <a:cubicBezTo>
                  <a:pt x="19719" y="1646"/>
                  <a:pt x="19988" y="1637"/>
                  <a:pt x="20252" y="1637"/>
                </a:cubicBezTo>
                <a:cubicBezTo>
                  <a:pt x="21770" y="1637"/>
                  <a:pt x="23100" y="1927"/>
                  <a:pt x="24206" y="2485"/>
                </a:cubicBezTo>
                <a:cubicBezTo>
                  <a:pt x="25671" y="3223"/>
                  <a:pt x="27040" y="3735"/>
                  <a:pt x="28754" y="3735"/>
                </a:cubicBezTo>
                <a:cubicBezTo>
                  <a:pt x="29088" y="3735"/>
                  <a:pt x="29421" y="3723"/>
                  <a:pt x="29826" y="3687"/>
                </a:cubicBezTo>
                <a:cubicBezTo>
                  <a:pt x="31457" y="3509"/>
                  <a:pt x="33017" y="2890"/>
                  <a:pt x="34517" y="2294"/>
                </a:cubicBezTo>
                <a:cubicBezTo>
                  <a:pt x="35124" y="2056"/>
                  <a:pt x="35696" y="1818"/>
                  <a:pt x="36279" y="1616"/>
                </a:cubicBezTo>
                <a:cubicBezTo>
                  <a:pt x="37226" y="1284"/>
                  <a:pt x="38029" y="1134"/>
                  <a:pt x="38857" y="1134"/>
                </a:cubicBezTo>
                <a:cubicBezTo>
                  <a:pt x="39071" y="1134"/>
                  <a:pt x="39286" y="1144"/>
                  <a:pt x="39506" y="1163"/>
                </a:cubicBezTo>
                <a:cubicBezTo>
                  <a:pt x="40351" y="1235"/>
                  <a:pt x="41173" y="1520"/>
                  <a:pt x="42030" y="1794"/>
                </a:cubicBezTo>
                <a:cubicBezTo>
                  <a:pt x="42804" y="2056"/>
                  <a:pt x="43625" y="2318"/>
                  <a:pt x="44471" y="2437"/>
                </a:cubicBezTo>
                <a:lnTo>
                  <a:pt x="44637" y="1306"/>
                </a:lnTo>
                <a:cubicBezTo>
                  <a:pt x="43875" y="1199"/>
                  <a:pt x="43161" y="961"/>
                  <a:pt x="42387" y="711"/>
                </a:cubicBezTo>
                <a:cubicBezTo>
                  <a:pt x="41494" y="413"/>
                  <a:pt x="40577" y="115"/>
                  <a:pt x="39589" y="32"/>
                </a:cubicBezTo>
                <a:cubicBezTo>
                  <a:pt x="39352" y="11"/>
                  <a:pt x="39118" y="1"/>
                  <a:pt x="388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6"/>
          <p:cNvSpPr/>
          <p:nvPr/>
        </p:nvSpPr>
        <p:spPr>
          <a:xfrm>
            <a:off x="4756441" y="3091353"/>
            <a:ext cx="1269228" cy="113401"/>
          </a:xfrm>
          <a:custGeom>
            <a:rect b="b" l="l" r="r" t="t"/>
            <a:pathLst>
              <a:path extrusionOk="0" h="3807" w="42613">
                <a:moveTo>
                  <a:pt x="41364" y="0"/>
                </a:moveTo>
                <a:cubicBezTo>
                  <a:pt x="40287" y="0"/>
                  <a:pt x="39112" y="264"/>
                  <a:pt x="37802" y="783"/>
                </a:cubicBezTo>
                <a:lnTo>
                  <a:pt x="37124" y="1068"/>
                </a:lnTo>
                <a:cubicBezTo>
                  <a:pt x="35385" y="1783"/>
                  <a:pt x="33719" y="2461"/>
                  <a:pt x="31790" y="2616"/>
                </a:cubicBezTo>
                <a:cubicBezTo>
                  <a:pt x="31325" y="2648"/>
                  <a:pt x="30816" y="2675"/>
                  <a:pt x="30291" y="2675"/>
                </a:cubicBezTo>
                <a:cubicBezTo>
                  <a:pt x="29228" y="2675"/>
                  <a:pt x="28099" y="2562"/>
                  <a:pt x="27134" y="2140"/>
                </a:cubicBezTo>
                <a:lnTo>
                  <a:pt x="26956" y="2056"/>
                </a:lnTo>
                <a:cubicBezTo>
                  <a:pt x="25813" y="1556"/>
                  <a:pt x="24634" y="1033"/>
                  <a:pt x="23360" y="711"/>
                </a:cubicBezTo>
                <a:cubicBezTo>
                  <a:pt x="22204" y="410"/>
                  <a:pt x="21106" y="291"/>
                  <a:pt x="20039" y="291"/>
                </a:cubicBezTo>
                <a:cubicBezTo>
                  <a:pt x="18070" y="291"/>
                  <a:pt x="16205" y="695"/>
                  <a:pt x="14276" y="1104"/>
                </a:cubicBezTo>
                <a:cubicBezTo>
                  <a:pt x="12977" y="1392"/>
                  <a:pt x="11846" y="1579"/>
                  <a:pt x="10701" y="1579"/>
                </a:cubicBezTo>
                <a:cubicBezTo>
                  <a:pt x="10145" y="1579"/>
                  <a:pt x="9585" y="1535"/>
                  <a:pt x="9001" y="1437"/>
                </a:cubicBezTo>
                <a:cubicBezTo>
                  <a:pt x="8477" y="1342"/>
                  <a:pt x="8025" y="1140"/>
                  <a:pt x="7537" y="902"/>
                </a:cubicBezTo>
                <a:cubicBezTo>
                  <a:pt x="7251" y="771"/>
                  <a:pt x="6953" y="616"/>
                  <a:pt x="6644" y="497"/>
                </a:cubicBezTo>
                <a:cubicBezTo>
                  <a:pt x="5840" y="191"/>
                  <a:pt x="4983" y="78"/>
                  <a:pt x="4119" y="78"/>
                </a:cubicBezTo>
                <a:cubicBezTo>
                  <a:pt x="2730" y="78"/>
                  <a:pt x="1326" y="371"/>
                  <a:pt x="107" y="628"/>
                </a:cubicBezTo>
                <a:lnTo>
                  <a:pt x="0" y="663"/>
                </a:lnTo>
                <a:lnTo>
                  <a:pt x="238" y="1783"/>
                </a:lnTo>
                <a:lnTo>
                  <a:pt x="345" y="1747"/>
                </a:lnTo>
                <a:cubicBezTo>
                  <a:pt x="1507" y="1506"/>
                  <a:pt x="2845" y="1226"/>
                  <a:pt x="4124" y="1226"/>
                </a:cubicBezTo>
                <a:cubicBezTo>
                  <a:pt x="4864" y="1226"/>
                  <a:pt x="5584" y="1320"/>
                  <a:pt x="6239" y="1568"/>
                </a:cubicBezTo>
                <a:cubicBezTo>
                  <a:pt x="6513" y="1675"/>
                  <a:pt x="6775" y="1795"/>
                  <a:pt x="7049" y="1926"/>
                </a:cubicBezTo>
                <a:cubicBezTo>
                  <a:pt x="7584" y="2176"/>
                  <a:pt x="8132" y="2437"/>
                  <a:pt x="8811" y="2557"/>
                </a:cubicBezTo>
                <a:cubicBezTo>
                  <a:pt x="9455" y="2661"/>
                  <a:pt x="10067" y="2708"/>
                  <a:pt x="10671" y="2708"/>
                </a:cubicBezTo>
                <a:cubicBezTo>
                  <a:pt x="11921" y="2708"/>
                  <a:pt x="13137" y="2508"/>
                  <a:pt x="14526" y="2211"/>
                </a:cubicBezTo>
                <a:cubicBezTo>
                  <a:pt x="16390" y="1806"/>
                  <a:pt x="18183" y="1415"/>
                  <a:pt x="20048" y="1415"/>
                </a:cubicBezTo>
                <a:cubicBezTo>
                  <a:pt x="21029" y="1415"/>
                  <a:pt x="22031" y="1524"/>
                  <a:pt x="23074" y="1795"/>
                </a:cubicBezTo>
                <a:cubicBezTo>
                  <a:pt x="24265" y="2104"/>
                  <a:pt x="25348" y="2580"/>
                  <a:pt x="26491" y="3092"/>
                </a:cubicBezTo>
                <a:lnTo>
                  <a:pt x="26670" y="3164"/>
                </a:lnTo>
                <a:cubicBezTo>
                  <a:pt x="27801" y="3676"/>
                  <a:pt x="29087" y="3807"/>
                  <a:pt x="30266" y="3807"/>
                </a:cubicBezTo>
                <a:cubicBezTo>
                  <a:pt x="30825" y="3807"/>
                  <a:pt x="31373" y="3771"/>
                  <a:pt x="31897" y="3723"/>
                </a:cubicBezTo>
                <a:cubicBezTo>
                  <a:pt x="34004" y="3569"/>
                  <a:pt x="35743" y="2854"/>
                  <a:pt x="37576" y="2104"/>
                </a:cubicBezTo>
                <a:lnTo>
                  <a:pt x="38243" y="1842"/>
                </a:lnTo>
                <a:cubicBezTo>
                  <a:pt x="39404" y="1378"/>
                  <a:pt x="40435" y="1143"/>
                  <a:pt x="41358" y="1143"/>
                </a:cubicBezTo>
                <a:cubicBezTo>
                  <a:pt x="41713" y="1143"/>
                  <a:pt x="42051" y="1178"/>
                  <a:pt x="42374" y="1247"/>
                </a:cubicBezTo>
                <a:lnTo>
                  <a:pt x="42612" y="128"/>
                </a:lnTo>
                <a:cubicBezTo>
                  <a:pt x="42211" y="43"/>
                  <a:pt x="41795" y="0"/>
                  <a:pt x="413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6"/>
          <p:cNvSpPr/>
          <p:nvPr/>
        </p:nvSpPr>
        <p:spPr>
          <a:xfrm>
            <a:off x="4748638" y="3183928"/>
            <a:ext cx="1380237" cy="117303"/>
          </a:xfrm>
          <a:custGeom>
            <a:rect b="b" l="l" r="r" t="t"/>
            <a:pathLst>
              <a:path extrusionOk="0" h="3938" w="46340">
                <a:moveTo>
                  <a:pt x="3926" y="0"/>
                </a:moveTo>
                <a:cubicBezTo>
                  <a:pt x="2722" y="0"/>
                  <a:pt x="1695" y="274"/>
                  <a:pt x="607" y="568"/>
                </a:cubicBezTo>
                <a:cubicBezTo>
                  <a:pt x="417" y="627"/>
                  <a:pt x="214" y="663"/>
                  <a:pt x="0" y="723"/>
                </a:cubicBezTo>
                <a:lnTo>
                  <a:pt x="286" y="1830"/>
                </a:lnTo>
                <a:cubicBezTo>
                  <a:pt x="488" y="1770"/>
                  <a:pt x="703" y="1723"/>
                  <a:pt x="905" y="1663"/>
                </a:cubicBezTo>
                <a:cubicBezTo>
                  <a:pt x="1937" y="1394"/>
                  <a:pt x="2843" y="1155"/>
                  <a:pt x="3878" y="1155"/>
                </a:cubicBezTo>
                <a:cubicBezTo>
                  <a:pt x="3989" y="1155"/>
                  <a:pt x="4101" y="1157"/>
                  <a:pt x="4215" y="1163"/>
                </a:cubicBezTo>
                <a:cubicBezTo>
                  <a:pt x="4905" y="1187"/>
                  <a:pt x="5691" y="1520"/>
                  <a:pt x="6382" y="1818"/>
                </a:cubicBezTo>
                <a:lnTo>
                  <a:pt x="6739" y="1961"/>
                </a:lnTo>
                <a:cubicBezTo>
                  <a:pt x="7037" y="2080"/>
                  <a:pt x="7322" y="2211"/>
                  <a:pt x="7608" y="2354"/>
                </a:cubicBezTo>
                <a:cubicBezTo>
                  <a:pt x="8406" y="2723"/>
                  <a:pt x="9227" y="3092"/>
                  <a:pt x="10239" y="3187"/>
                </a:cubicBezTo>
                <a:cubicBezTo>
                  <a:pt x="10599" y="3215"/>
                  <a:pt x="10961" y="3228"/>
                  <a:pt x="11326" y="3228"/>
                </a:cubicBezTo>
                <a:cubicBezTo>
                  <a:pt x="12857" y="3228"/>
                  <a:pt x="14441" y="2985"/>
                  <a:pt x="16133" y="2485"/>
                </a:cubicBezTo>
                <a:cubicBezTo>
                  <a:pt x="17346" y="2132"/>
                  <a:pt x="18534" y="1953"/>
                  <a:pt x="19709" y="1953"/>
                </a:cubicBezTo>
                <a:cubicBezTo>
                  <a:pt x="21351" y="1953"/>
                  <a:pt x="22968" y="2301"/>
                  <a:pt x="24598" y="3008"/>
                </a:cubicBezTo>
                <a:cubicBezTo>
                  <a:pt x="26134" y="3663"/>
                  <a:pt x="27587" y="3937"/>
                  <a:pt x="29075" y="3937"/>
                </a:cubicBezTo>
                <a:cubicBezTo>
                  <a:pt x="30861" y="3937"/>
                  <a:pt x="32707" y="3544"/>
                  <a:pt x="34766" y="2913"/>
                </a:cubicBezTo>
                <a:cubicBezTo>
                  <a:pt x="35124" y="2794"/>
                  <a:pt x="35493" y="2687"/>
                  <a:pt x="35862" y="2568"/>
                </a:cubicBezTo>
                <a:cubicBezTo>
                  <a:pt x="37988" y="1914"/>
                  <a:pt x="40152" y="1246"/>
                  <a:pt x="42246" y="1246"/>
                </a:cubicBezTo>
                <a:cubicBezTo>
                  <a:pt x="43471" y="1246"/>
                  <a:pt x="44672" y="1475"/>
                  <a:pt x="45827" y="2068"/>
                </a:cubicBezTo>
                <a:lnTo>
                  <a:pt x="46339" y="1056"/>
                </a:lnTo>
                <a:cubicBezTo>
                  <a:pt x="45009" y="371"/>
                  <a:pt x="43633" y="112"/>
                  <a:pt x="42253" y="112"/>
                </a:cubicBezTo>
                <a:cubicBezTo>
                  <a:pt x="39964" y="112"/>
                  <a:pt x="37664" y="824"/>
                  <a:pt x="35540" y="1485"/>
                </a:cubicBezTo>
                <a:cubicBezTo>
                  <a:pt x="35171" y="1604"/>
                  <a:pt x="34790" y="1723"/>
                  <a:pt x="34433" y="1830"/>
                </a:cubicBezTo>
                <a:cubicBezTo>
                  <a:pt x="32485" y="2416"/>
                  <a:pt x="30758" y="2794"/>
                  <a:pt x="29087" y="2794"/>
                </a:cubicBezTo>
                <a:cubicBezTo>
                  <a:pt x="27735" y="2794"/>
                  <a:pt x="26419" y="2546"/>
                  <a:pt x="25051" y="1961"/>
                </a:cubicBezTo>
                <a:cubicBezTo>
                  <a:pt x="23266" y="1197"/>
                  <a:pt x="21497" y="814"/>
                  <a:pt x="19705" y="814"/>
                </a:cubicBezTo>
                <a:cubicBezTo>
                  <a:pt x="18424" y="814"/>
                  <a:pt x="17131" y="1009"/>
                  <a:pt x="15812" y="1401"/>
                </a:cubicBezTo>
                <a:cubicBezTo>
                  <a:pt x="14209" y="1865"/>
                  <a:pt x="12731" y="2093"/>
                  <a:pt x="11309" y="2093"/>
                </a:cubicBezTo>
                <a:cubicBezTo>
                  <a:pt x="10978" y="2093"/>
                  <a:pt x="10649" y="2081"/>
                  <a:pt x="10323" y="2056"/>
                </a:cubicBezTo>
                <a:cubicBezTo>
                  <a:pt x="9525" y="1996"/>
                  <a:pt x="8823" y="1663"/>
                  <a:pt x="8096" y="1318"/>
                </a:cubicBezTo>
                <a:cubicBezTo>
                  <a:pt x="7799" y="1187"/>
                  <a:pt x="7501" y="1044"/>
                  <a:pt x="7180" y="901"/>
                </a:cubicBezTo>
                <a:lnTo>
                  <a:pt x="6810" y="758"/>
                </a:lnTo>
                <a:cubicBezTo>
                  <a:pt x="6048" y="425"/>
                  <a:pt x="5155" y="56"/>
                  <a:pt x="4274" y="8"/>
                </a:cubicBezTo>
                <a:cubicBezTo>
                  <a:pt x="4157" y="3"/>
                  <a:pt x="4040" y="0"/>
                  <a:pt x="3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6"/>
          <p:cNvSpPr/>
          <p:nvPr/>
        </p:nvSpPr>
        <p:spPr>
          <a:xfrm>
            <a:off x="4735859" y="3284693"/>
            <a:ext cx="1335917" cy="116886"/>
          </a:xfrm>
          <a:custGeom>
            <a:rect b="b" l="l" r="r" t="t"/>
            <a:pathLst>
              <a:path extrusionOk="0" h="3924" w="44852">
                <a:moveTo>
                  <a:pt x="3257" y="0"/>
                </a:moveTo>
                <a:cubicBezTo>
                  <a:pt x="2427" y="0"/>
                  <a:pt x="1707" y="236"/>
                  <a:pt x="1001" y="471"/>
                </a:cubicBezTo>
                <a:cubicBezTo>
                  <a:pt x="667" y="578"/>
                  <a:pt x="346" y="673"/>
                  <a:pt x="0" y="768"/>
                </a:cubicBezTo>
                <a:lnTo>
                  <a:pt x="262" y="1864"/>
                </a:lnTo>
                <a:cubicBezTo>
                  <a:pt x="655" y="1781"/>
                  <a:pt x="1012" y="1661"/>
                  <a:pt x="1358" y="1542"/>
                </a:cubicBezTo>
                <a:cubicBezTo>
                  <a:pt x="2030" y="1312"/>
                  <a:pt x="2632" y="1113"/>
                  <a:pt x="3283" y="1113"/>
                </a:cubicBezTo>
                <a:cubicBezTo>
                  <a:pt x="3440" y="1113"/>
                  <a:pt x="3599" y="1124"/>
                  <a:pt x="3763" y="1149"/>
                </a:cubicBezTo>
                <a:cubicBezTo>
                  <a:pt x="4584" y="1269"/>
                  <a:pt x="5323" y="1650"/>
                  <a:pt x="6120" y="2031"/>
                </a:cubicBezTo>
                <a:cubicBezTo>
                  <a:pt x="6561" y="2257"/>
                  <a:pt x="7037" y="2483"/>
                  <a:pt x="7525" y="2673"/>
                </a:cubicBezTo>
                <a:cubicBezTo>
                  <a:pt x="9133" y="3268"/>
                  <a:pt x="10820" y="3531"/>
                  <a:pt x="12999" y="3531"/>
                </a:cubicBezTo>
                <a:cubicBezTo>
                  <a:pt x="13048" y="3531"/>
                  <a:pt x="13096" y="3531"/>
                  <a:pt x="13145" y="3531"/>
                </a:cubicBezTo>
                <a:cubicBezTo>
                  <a:pt x="14371" y="3519"/>
                  <a:pt x="15502" y="3269"/>
                  <a:pt x="16598" y="3031"/>
                </a:cubicBezTo>
                <a:cubicBezTo>
                  <a:pt x="17169" y="2888"/>
                  <a:pt x="17765" y="2757"/>
                  <a:pt x="18384" y="2673"/>
                </a:cubicBezTo>
                <a:cubicBezTo>
                  <a:pt x="18934" y="2586"/>
                  <a:pt x="19486" y="2548"/>
                  <a:pt x="20042" y="2548"/>
                </a:cubicBezTo>
                <a:cubicBezTo>
                  <a:pt x="21677" y="2548"/>
                  <a:pt x="23346" y="2875"/>
                  <a:pt x="25087" y="3221"/>
                </a:cubicBezTo>
                <a:cubicBezTo>
                  <a:pt x="26837" y="3566"/>
                  <a:pt x="28635" y="3912"/>
                  <a:pt x="30409" y="3924"/>
                </a:cubicBezTo>
                <a:lnTo>
                  <a:pt x="31647" y="3924"/>
                </a:lnTo>
                <a:cubicBezTo>
                  <a:pt x="32576" y="3924"/>
                  <a:pt x="33528" y="3888"/>
                  <a:pt x="34481" y="3805"/>
                </a:cubicBezTo>
                <a:cubicBezTo>
                  <a:pt x="35350" y="3674"/>
                  <a:pt x="36160" y="3447"/>
                  <a:pt x="36969" y="3233"/>
                </a:cubicBezTo>
                <a:cubicBezTo>
                  <a:pt x="37505" y="3102"/>
                  <a:pt x="38053" y="2959"/>
                  <a:pt x="38601" y="2840"/>
                </a:cubicBezTo>
                <a:cubicBezTo>
                  <a:pt x="39994" y="2543"/>
                  <a:pt x="41256" y="2304"/>
                  <a:pt x="42625" y="2281"/>
                </a:cubicBezTo>
                <a:cubicBezTo>
                  <a:pt x="42827" y="2281"/>
                  <a:pt x="43065" y="2269"/>
                  <a:pt x="43292" y="2245"/>
                </a:cubicBezTo>
                <a:cubicBezTo>
                  <a:pt x="43525" y="2224"/>
                  <a:pt x="43785" y="2196"/>
                  <a:pt x="44010" y="2196"/>
                </a:cubicBezTo>
                <a:cubicBezTo>
                  <a:pt x="44176" y="2196"/>
                  <a:pt x="44322" y="2211"/>
                  <a:pt x="44423" y="2257"/>
                </a:cubicBezTo>
                <a:lnTo>
                  <a:pt x="44851" y="1197"/>
                </a:lnTo>
                <a:cubicBezTo>
                  <a:pt x="44590" y="1091"/>
                  <a:pt x="44292" y="1057"/>
                  <a:pt x="43989" y="1057"/>
                </a:cubicBezTo>
                <a:cubicBezTo>
                  <a:pt x="43714" y="1057"/>
                  <a:pt x="43434" y="1085"/>
                  <a:pt x="43173" y="1114"/>
                </a:cubicBezTo>
                <a:cubicBezTo>
                  <a:pt x="42970" y="1126"/>
                  <a:pt x="42768" y="1149"/>
                  <a:pt x="42613" y="1149"/>
                </a:cubicBezTo>
                <a:cubicBezTo>
                  <a:pt x="41137" y="1173"/>
                  <a:pt x="39755" y="1435"/>
                  <a:pt x="38362" y="1721"/>
                </a:cubicBezTo>
                <a:cubicBezTo>
                  <a:pt x="37791" y="1840"/>
                  <a:pt x="37219" y="1983"/>
                  <a:pt x="36672" y="2138"/>
                </a:cubicBezTo>
                <a:cubicBezTo>
                  <a:pt x="35862" y="2364"/>
                  <a:pt x="35112" y="2554"/>
                  <a:pt x="34314" y="2673"/>
                </a:cubicBezTo>
                <a:cubicBezTo>
                  <a:pt x="33416" y="2796"/>
                  <a:pt x="32518" y="2805"/>
                  <a:pt x="31590" y="2805"/>
                </a:cubicBezTo>
                <a:cubicBezTo>
                  <a:pt x="31435" y="2805"/>
                  <a:pt x="31280" y="2804"/>
                  <a:pt x="31123" y="2804"/>
                </a:cubicBezTo>
                <a:lnTo>
                  <a:pt x="30409" y="2804"/>
                </a:lnTo>
                <a:cubicBezTo>
                  <a:pt x="30382" y="2805"/>
                  <a:pt x="30355" y="2805"/>
                  <a:pt x="30328" y="2805"/>
                </a:cubicBezTo>
                <a:cubicBezTo>
                  <a:pt x="28697" y="2805"/>
                  <a:pt x="26965" y="2454"/>
                  <a:pt x="25313" y="2138"/>
                </a:cubicBezTo>
                <a:cubicBezTo>
                  <a:pt x="23563" y="1789"/>
                  <a:pt x="21779" y="1435"/>
                  <a:pt x="19992" y="1435"/>
                </a:cubicBezTo>
                <a:cubicBezTo>
                  <a:pt x="19396" y="1435"/>
                  <a:pt x="18800" y="1474"/>
                  <a:pt x="18205" y="1566"/>
                </a:cubicBezTo>
                <a:cubicBezTo>
                  <a:pt x="17562" y="1673"/>
                  <a:pt x="16931" y="1804"/>
                  <a:pt x="16336" y="1947"/>
                </a:cubicBezTo>
                <a:cubicBezTo>
                  <a:pt x="15252" y="2185"/>
                  <a:pt x="14240" y="2400"/>
                  <a:pt x="13121" y="2423"/>
                </a:cubicBezTo>
                <a:cubicBezTo>
                  <a:pt x="13026" y="2425"/>
                  <a:pt x="12932" y="2425"/>
                  <a:pt x="12839" y="2425"/>
                </a:cubicBezTo>
                <a:cubicBezTo>
                  <a:pt x="10874" y="2425"/>
                  <a:pt x="9397" y="2183"/>
                  <a:pt x="7930" y="1626"/>
                </a:cubicBezTo>
                <a:cubicBezTo>
                  <a:pt x="7501" y="1471"/>
                  <a:pt x="7073" y="1257"/>
                  <a:pt x="6620" y="1030"/>
                </a:cubicBezTo>
                <a:cubicBezTo>
                  <a:pt x="5787" y="638"/>
                  <a:pt x="4942" y="197"/>
                  <a:pt x="3941" y="54"/>
                </a:cubicBezTo>
                <a:cubicBezTo>
                  <a:pt x="3705" y="17"/>
                  <a:pt x="3477" y="0"/>
                  <a:pt x="32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6"/>
          <p:cNvSpPr/>
          <p:nvPr/>
        </p:nvSpPr>
        <p:spPr>
          <a:xfrm>
            <a:off x="7357449" y="2015773"/>
            <a:ext cx="1896560" cy="163027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6"/>
          <p:cNvSpPr/>
          <p:nvPr/>
        </p:nvSpPr>
        <p:spPr>
          <a:xfrm>
            <a:off x="7627020" y="4440041"/>
            <a:ext cx="994759" cy="1005686"/>
          </a:xfrm>
          <a:custGeom>
            <a:rect b="b" l="l" r="r" t="t"/>
            <a:pathLst>
              <a:path extrusionOk="0" h="33762" w="33398">
                <a:moveTo>
                  <a:pt x="15772" y="1"/>
                </a:moveTo>
                <a:cubicBezTo>
                  <a:pt x="13085" y="1"/>
                  <a:pt x="10560" y="814"/>
                  <a:pt x="8704" y="2823"/>
                </a:cubicBezTo>
                <a:cubicBezTo>
                  <a:pt x="6477" y="5240"/>
                  <a:pt x="4739" y="8514"/>
                  <a:pt x="3096" y="11336"/>
                </a:cubicBezTo>
                <a:cubicBezTo>
                  <a:pt x="643" y="15586"/>
                  <a:pt x="0" y="19551"/>
                  <a:pt x="2429" y="24052"/>
                </a:cubicBezTo>
                <a:cubicBezTo>
                  <a:pt x="4346" y="27624"/>
                  <a:pt x="7180" y="31600"/>
                  <a:pt x="11073" y="33172"/>
                </a:cubicBezTo>
                <a:cubicBezTo>
                  <a:pt x="12027" y="33552"/>
                  <a:pt x="13065" y="33762"/>
                  <a:pt x="14091" y="33762"/>
                </a:cubicBezTo>
                <a:cubicBezTo>
                  <a:pt x="15345" y="33762"/>
                  <a:pt x="16581" y="33449"/>
                  <a:pt x="17622" y="32755"/>
                </a:cubicBezTo>
                <a:cubicBezTo>
                  <a:pt x="19181" y="31719"/>
                  <a:pt x="20110" y="29969"/>
                  <a:pt x="21110" y="28397"/>
                </a:cubicBezTo>
                <a:cubicBezTo>
                  <a:pt x="24527" y="22980"/>
                  <a:pt x="33397" y="15360"/>
                  <a:pt x="30528" y="8145"/>
                </a:cubicBezTo>
                <a:cubicBezTo>
                  <a:pt x="30195" y="7335"/>
                  <a:pt x="29707" y="6550"/>
                  <a:pt x="29004" y="5799"/>
                </a:cubicBezTo>
                <a:cubicBezTo>
                  <a:pt x="26098" y="2702"/>
                  <a:pt x="20667" y="1"/>
                  <a:pt x="157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6"/>
          <p:cNvSpPr/>
          <p:nvPr/>
        </p:nvSpPr>
        <p:spPr>
          <a:xfrm>
            <a:off x="7709646" y="1861482"/>
            <a:ext cx="452881" cy="821063"/>
          </a:xfrm>
          <a:custGeom>
            <a:rect b="b" l="l" r="r" t="t"/>
            <a:pathLst>
              <a:path extrusionOk="0" h="27564" w="15205">
                <a:moveTo>
                  <a:pt x="2870" y="1"/>
                </a:moveTo>
                <a:lnTo>
                  <a:pt x="2870" y="1"/>
                </a:lnTo>
                <a:cubicBezTo>
                  <a:pt x="3132" y="4775"/>
                  <a:pt x="1" y="7930"/>
                  <a:pt x="1751" y="12836"/>
                </a:cubicBezTo>
                <a:cubicBezTo>
                  <a:pt x="2501" y="14919"/>
                  <a:pt x="3013" y="16943"/>
                  <a:pt x="3418" y="19134"/>
                </a:cubicBezTo>
                <a:cubicBezTo>
                  <a:pt x="3906" y="21789"/>
                  <a:pt x="5418" y="22718"/>
                  <a:pt x="7513" y="24123"/>
                </a:cubicBezTo>
                <a:cubicBezTo>
                  <a:pt x="9287" y="25290"/>
                  <a:pt x="11169" y="26695"/>
                  <a:pt x="13240" y="27564"/>
                </a:cubicBezTo>
                <a:cubicBezTo>
                  <a:pt x="11442" y="22039"/>
                  <a:pt x="15205" y="16908"/>
                  <a:pt x="12895" y="11633"/>
                </a:cubicBezTo>
                <a:cubicBezTo>
                  <a:pt x="12050" y="9681"/>
                  <a:pt x="10335" y="7895"/>
                  <a:pt x="8704" y="6442"/>
                </a:cubicBezTo>
                <a:cubicBezTo>
                  <a:pt x="6287" y="4299"/>
                  <a:pt x="4620" y="2739"/>
                  <a:pt x="28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6"/>
          <p:cNvSpPr/>
          <p:nvPr/>
        </p:nvSpPr>
        <p:spPr>
          <a:xfrm>
            <a:off x="8087330" y="1472092"/>
            <a:ext cx="656461" cy="1131746"/>
          </a:xfrm>
          <a:custGeom>
            <a:rect b="b" l="l" r="r" t="t"/>
            <a:pathLst>
              <a:path extrusionOk="0" h="37994" w="22040">
                <a:moveTo>
                  <a:pt x="15550" y="1"/>
                </a:moveTo>
                <a:cubicBezTo>
                  <a:pt x="15276" y="1096"/>
                  <a:pt x="13836" y="2108"/>
                  <a:pt x="12883" y="3180"/>
                </a:cubicBezTo>
                <a:cubicBezTo>
                  <a:pt x="10907" y="5418"/>
                  <a:pt x="9954" y="7454"/>
                  <a:pt x="9954" y="10490"/>
                </a:cubicBezTo>
                <a:cubicBezTo>
                  <a:pt x="9954" y="14455"/>
                  <a:pt x="11645" y="17848"/>
                  <a:pt x="10502" y="21777"/>
                </a:cubicBezTo>
                <a:cubicBezTo>
                  <a:pt x="9192" y="26266"/>
                  <a:pt x="1" y="32743"/>
                  <a:pt x="4537" y="37994"/>
                </a:cubicBezTo>
                <a:cubicBezTo>
                  <a:pt x="7109" y="37732"/>
                  <a:pt x="9561" y="36351"/>
                  <a:pt x="11907" y="35184"/>
                </a:cubicBezTo>
                <a:cubicBezTo>
                  <a:pt x="15122" y="33565"/>
                  <a:pt x="16110" y="32219"/>
                  <a:pt x="15991" y="28564"/>
                </a:cubicBezTo>
                <a:cubicBezTo>
                  <a:pt x="15872" y="24766"/>
                  <a:pt x="17229" y="22801"/>
                  <a:pt x="18813" y="19420"/>
                </a:cubicBezTo>
                <a:cubicBezTo>
                  <a:pt x="22039" y="12467"/>
                  <a:pt x="14860" y="6799"/>
                  <a:pt x="15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6"/>
          <p:cNvSpPr/>
          <p:nvPr/>
        </p:nvSpPr>
        <p:spPr>
          <a:xfrm>
            <a:off x="8142314" y="2569700"/>
            <a:ext cx="807144" cy="398110"/>
          </a:xfrm>
          <a:custGeom>
            <a:rect b="b" l="l" r="r" t="t"/>
            <a:pathLst>
              <a:path extrusionOk="0" h="13365" w="27099">
                <a:moveTo>
                  <a:pt x="27099" y="60"/>
                </a:moveTo>
                <a:lnTo>
                  <a:pt x="27099" y="60"/>
                </a:lnTo>
                <a:cubicBezTo>
                  <a:pt x="23348" y="644"/>
                  <a:pt x="19193" y="1"/>
                  <a:pt x="16252" y="2989"/>
                </a:cubicBezTo>
                <a:cubicBezTo>
                  <a:pt x="15335" y="3906"/>
                  <a:pt x="14847" y="4918"/>
                  <a:pt x="13633" y="5525"/>
                </a:cubicBezTo>
                <a:cubicBezTo>
                  <a:pt x="12418" y="6132"/>
                  <a:pt x="10775" y="6442"/>
                  <a:pt x="9442" y="6609"/>
                </a:cubicBezTo>
                <a:cubicBezTo>
                  <a:pt x="6977" y="6906"/>
                  <a:pt x="0" y="5966"/>
                  <a:pt x="95" y="10180"/>
                </a:cubicBezTo>
                <a:cubicBezTo>
                  <a:pt x="1167" y="11038"/>
                  <a:pt x="2989" y="11609"/>
                  <a:pt x="4298" y="12097"/>
                </a:cubicBezTo>
                <a:cubicBezTo>
                  <a:pt x="6405" y="12905"/>
                  <a:pt x="8666" y="13364"/>
                  <a:pt x="10918" y="13364"/>
                </a:cubicBezTo>
                <a:cubicBezTo>
                  <a:pt x="13248" y="13364"/>
                  <a:pt x="15567" y="12872"/>
                  <a:pt x="17693" y="11764"/>
                </a:cubicBezTo>
                <a:cubicBezTo>
                  <a:pt x="22622" y="9204"/>
                  <a:pt x="24301" y="4454"/>
                  <a:pt x="27099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6"/>
          <p:cNvSpPr/>
          <p:nvPr/>
        </p:nvSpPr>
        <p:spPr>
          <a:xfrm>
            <a:off x="7908258" y="2499584"/>
            <a:ext cx="1946211" cy="919898"/>
          </a:xfrm>
          <a:custGeom>
            <a:rect b="b" l="l" r="r" t="t"/>
            <a:pathLst>
              <a:path extrusionOk="0" h="30882" w="65342">
                <a:moveTo>
                  <a:pt x="11742" y="0"/>
                </a:moveTo>
                <a:cubicBezTo>
                  <a:pt x="11649" y="0"/>
                  <a:pt x="11558" y="36"/>
                  <a:pt x="11490" y="104"/>
                </a:cubicBezTo>
                <a:cubicBezTo>
                  <a:pt x="10835" y="735"/>
                  <a:pt x="10549" y="1855"/>
                  <a:pt x="10275" y="2926"/>
                </a:cubicBezTo>
                <a:cubicBezTo>
                  <a:pt x="10120" y="3581"/>
                  <a:pt x="9954" y="4200"/>
                  <a:pt x="9727" y="4653"/>
                </a:cubicBezTo>
                <a:cubicBezTo>
                  <a:pt x="9132" y="5819"/>
                  <a:pt x="8215" y="6498"/>
                  <a:pt x="7227" y="7224"/>
                </a:cubicBezTo>
                <a:cubicBezTo>
                  <a:pt x="6822" y="7522"/>
                  <a:pt x="6406" y="7820"/>
                  <a:pt x="5989" y="8177"/>
                </a:cubicBezTo>
                <a:cubicBezTo>
                  <a:pt x="2203" y="11415"/>
                  <a:pt x="0" y="16856"/>
                  <a:pt x="3631" y="21690"/>
                </a:cubicBezTo>
                <a:cubicBezTo>
                  <a:pt x="7215" y="26453"/>
                  <a:pt x="13168" y="27846"/>
                  <a:pt x="16407" y="28263"/>
                </a:cubicBezTo>
                <a:cubicBezTo>
                  <a:pt x="17781" y="28438"/>
                  <a:pt x="19160" y="28511"/>
                  <a:pt x="20538" y="28511"/>
                </a:cubicBezTo>
                <a:cubicBezTo>
                  <a:pt x="24116" y="28511"/>
                  <a:pt x="27690" y="28018"/>
                  <a:pt x="31171" y="27536"/>
                </a:cubicBezTo>
                <a:cubicBezTo>
                  <a:pt x="32933" y="27298"/>
                  <a:pt x="34647" y="26977"/>
                  <a:pt x="36302" y="26643"/>
                </a:cubicBezTo>
                <a:cubicBezTo>
                  <a:pt x="38362" y="26227"/>
                  <a:pt x="40517" y="25810"/>
                  <a:pt x="42708" y="25584"/>
                </a:cubicBezTo>
                <a:cubicBezTo>
                  <a:pt x="43101" y="25548"/>
                  <a:pt x="43494" y="25500"/>
                  <a:pt x="43910" y="25453"/>
                </a:cubicBezTo>
                <a:cubicBezTo>
                  <a:pt x="46257" y="25201"/>
                  <a:pt x="49011" y="24906"/>
                  <a:pt x="51755" y="24906"/>
                </a:cubicBezTo>
                <a:cubicBezTo>
                  <a:pt x="57059" y="24906"/>
                  <a:pt x="62327" y="26007"/>
                  <a:pt x="64556" y="30644"/>
                </a:cubicBezTo>
                <a:cubicBezTo>
                  <a:pt x="64615" y="30787"/>
                  <a:pt x="64746" y="30858"/>
                  <a:pt x="64901" y="30858"/>
                </a:cubicBezTo>
                <a:cubicBezTo>
                  <a:pt x="64925" y="30858"/>
                  <a:pt x="64949" y="30856"/>
                  <a:pt x="64972" y="30856"/>
                </a:cubicBezTo>
                <a:cubicBezTo>
                  <a:pt x="65008" y="30856"/>
                  <a:pt x="65044" y="30861"/>
                  <a:pt x="65080" y="30882"/>
                </a:cubicBezTo>
                <a:cubicBezTo>
                  <a:pt x="65270" y="30799"/>
                  <a:pt x="65342" y="30572"/>
                  <a:pt x="65258" y="30382"/>
                </a:cubicBezTo>
                <a:cubicBezTo>
                  <a:pt x="62852" y="25371"/>
                  <a:pt x="57308" y="24202"/>
                  <a:pt x="51780" y="24202"/>
                </a:cubicBezTo>
                <a:cubicBezTo>
                  <a:pt x="48994" y="24202"/>
                  <a:pt x="46213" y="24499"/>
                  <a:pt x="43839" y="24750"/>
                </a:cubicBezTo>
                <a:cubicBezTo>
                  <a:pt x="43434" y="24786"/>
                  <a:pt x="43041" y="24834"/>
                  <a:pt x="42648" y="24869"/>
                </a:cubicBezTo>
                <a:cubicBezTo>
                  <a:pt x="40422" y="25096"/>
                  <a:pt x="38255" y="25512"/>
                  <a:pt x="36159" y="25929"/>
                </a:cubicBezTo>
                <a:cubicBezTo>
                  <a:pt x="34528" y="26262"/>
                  <a:pt x="32814" y="26584"/>
                  <a:pt x="31087" y="26822"/>
                </a:cubicBezTo>
                <a:cubicBezTo>
                  <a:pt x="27641" y="27303"/>
                  <a:pt x="24107" y="27797"/>
                  <a:pt x="20581" y="27797"/>
                </a:cubicBezTo>
                <a:cubicBezTo>
                  <a:pt x="19222" y="27797"/>
                  <a:pt x="17865" y="27724"/>
                  <a:pt x="16514" y="27548"/>
                </a:cubicBezTo>
                <a:cubicBezTo>
                  <a:pt x="13395" y="27155"/>
                  <a:pt x="7644" y="25810"/>
                  <a:pt x="4239" y="21274"/>
                </a:cubicBezTo>
                <a:cubicBezTo>
                  <a:pt x="905" y="16833"/>
                  <a:pt x="2953" y="11808"/>
                  <a:pt x="6489" y="8784"/>
                </a:cubicBezTo>
                <a:cubicBezTo>
                  <a:pt x="6882" y="8439"/>
                  <a:pt x="7287" y="8141"/>
                  <a:pt x="7680" y="7867"/>
                </a:cubicBezTo>
                <a:cubicBezTo>
                  <a:pt x="8727" y="7070"/>
                  <a:pt x="9727" y="6343"/>
                  <a:pt x="10394" y="5010"/>
                </a:cubicBezTo>
                <a:cubicBezTo>
                  <a:pt x="10668" y="4486"/>
                  <a:pt x="10835" y="3819"/>
                  <a:pt x="11013" y="3117"/>
                </a:cubicBezTo>
                <a:cubicBezTo>
                  <a:pt x="11263" y="2152"/>
                  <a:pt x="11502" y="1140"/>
                  <a:pt x="12002" y="664"/>
                </a:cubicBezTo>
                <a:cubicBezTo>
                  <a:pt x="12168" y="509"/>
                  <a:pt x="12168" y="271"/>
                  <a:pt x="12025" y="128"/>
                </a:cubicBezTo>
                <a:cubicBezTo>
                  <a:pt x="11945" y="42"/>
                  <a:pt x="11842" y="0"/>
                  <a:pt x="117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6"/>
          <p:cNvSpPr/>
          <p:nvPr/>
        </p:nvSpPr>
        <p:spPr>
          <a:xfrm>
            <a:off x="5986830" y="1731556"/>
            <a:ext cx="967804" cy="1257360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6"/>
          <p:cNvSpPr/>
          <p:nvPr/>
        </p:nvSpPr>
        <p:spPr>
          <a:xfrm>
            <a:off x="6426208" y="1777873"/>
            <a:ext cx="3961" cy="3902"/>
          </a:xfrm>
          <a:custGeom>
            <a:rect b="b" l="l" r="r" t="t"/>
            <a:pathLst>
              <a:path extrusionOk="0" h="131" w="133">
                <a:moveTo>
                  <a:pt x="100" y="1"/>
                </a:moveTo>
                <a:cubicBezTo>
                  <a:pt x="88" y="1"/>
                  <a:pt x="70" y="7"/>
                  <a:pt x="48" y="22"/>
                </a:cubicBezTo>
                <a:cubicBezTo>
                  <a:pt x="13" y="34"/>
                  <a:pt x="1" y="81"/>
                  <a:pt x="37" y="105"/>
                </a:cubicBezTo>
                <a:cubicBezTo>
                  <a:pt x="42" y="122"/>
                  <a:pt x="55" y="131"/>
                  <a:pt x="69" y="131"/>
                </a:cubicBezTo>
                <a:cubicBezTo>
                  <a:pt x="85" y="131"/>
                  <a:pt x="102" y="119"/>
                  <a:pt x="108" y="93"/>
                </a:cubicBezTo>
                <a:cubicBezTo>
                  <a:pt x="133" y="35"/>
                  <a:pt x="12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6"/>
          <p:cNvSpPr/>
          <p:nvPr/>
        </p:nvSpPr>
        <p:spPr>
          <a:xfrm>
            <a:off x="6775535" y="2259748"/>
            <a:ext cx="5361" cy="3306"/>
          </a:xfrm>
          <a:custGeom>
            <a:rect b="b" l="l" r="r" t="t"/>
            <a:pathLst>
              <a:path extrusionOk="0" h="111" w="180">
                <a:moveTo>
                  <a:pt x="32" y="1"/>
                </a:moveTo>
                <a:cubicBezTo>
                  <a:pt x="11" y="1"/>
                  <a:pt x="1" y="16"/>
                  <a:pt x="1" y="48"/>
                </a:cubicBezTo>
                <a:cubicBezTo>
                  <a:pt x="1" y="88"/>
                  <a:pt x="17" y="111"/>
                  <a:pt x="50" y="111"/>
                </a:cubicBezTo>
                <a:cubicBezTo>
                  <a:pt x="56" y="111"/>
                  <a:pt x="64" y="110"/>
                  <a:pt x="72" y="108"/>
                </a:cubicBezTo>
                <a:cubicBezTo>
                  <a:pt x="179" y="96"/>
                  <a:pt x="179" y="60"/>
                  <a:pt x="72" y="13"/>
                </a:cubicBezTo>
                <a:cubicBezTo>
                  <a:pt x="56" y="5"/>
                  <a:pt x="43" y="1"/>
                  <a:pt x="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6"/>
          <p:cNvSpPr/>
          <p:nvPr/>
        </p:nvSpPr>
        <p:spPr>
          <a:xfrm>
            <a:off x="26887" y="2896301"/>
            <a:ext cx="1678027" cy="1055252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6"/>
          <p:cNvSpPr/>
          <p:nvPr/>
        </p:nvSpPr>
        <p:spPr>
          <a:xfrm>
            <a:off x="380742" y="3500626"/>
            <a:ext cx="9233" cy="1728"/>
          </a:xfrm>
          <a:custGeom>
            <a:rect b="b" l="l" r="r" t="t"/>
            <a:pathLst>
              <a:path extrusionOk="0" h="58" w="31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6"/>
          <p:cNvSpPr/>
          <p:nvPr/>
        </p:nvSpPr>
        <p:spPr>
          <a:xfrm>
            <a:off x="1622659" y="2914471"/>
            <a:ext cx="5004" cy="2800"/>
          </a:xfrm>
          <a:custGeom>
            <a:rect b="b" l="l" r="r" t="t"/>
            <a:pathLst>
              <a:path extrusionOk="0" h="94" w="168">
                <a:moveTo>
                  <a:pt x="36" y="1"/>
                </a:moveTo>
                <a:cubicBezTo>
                  <a:pt x="13" y="1"/>
                  <a:pt x="1" y="17"/>
                  <a:pt x="1" y="34"/>
                </a:cubicBezTo>
                <a:cubicBezTo>
                  <a:pt x="1" y="70"/>
                  <a:pt x="48" y="94"/>
                  <a:pt x="84" y="94"/>
                </a:cubicBezTo>
                <a:cubicBezTo>
                  <a:pt x="132" y="94"/>
                  <a:pt x="167" y="82"/>
                  <a:pt x="167" y="58"/>
                </a:cubicBezTo>
                <a:cubicBezTo>
                  <a:pt x="167" y="34"/>
                  <a:pt x="120" y="10"/>
                  <a:pt x="72" y="10"/>
                </a:cubicBezTo>
                <a:cubicBezTo>
                  <a:pt x="58" y="3"/>
                  <a:pt x="46" y="1"/>
                  <a:pt x="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6"/>
          <p:cNvSpPr/>
          <p:nvPr/>
        </p:nvSpPr>
        <p:spPr>
          <a:xfrm>
            <a:off x="4254590" y="-128957"/>
            <a:ext cx="1882650" cy="604299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6"/>
          <p:cNvSpPr/>
          <p:nvPr/>
        </p:nvSpPr>
        <p:spPr>
          <a:xfrm>
            <a:off x="5310523" y="366919"/>
            <a:ext cx="5719" cy="3366"/>
          </a:xfrm>
          <a:custGeom>
            <a:rect b="b" l="l" r="r" t="t"/>
            <a:pathLst>
              <a:path extrusionOk="0" h="113" w="192">
                <a:moveTo>
                  <a:pt x="45" y="1"/>
                </a:moveTo>
                <a:cubicBezTo>
                  <a:pt x="37" y="1"/>
                  <a:pt x="30" y="2"/>
                  <a:pt x="25" y="5"/>
                </a:cubicBezTo>
                <a:cubicBezTo>
                  <a:pt x="1" y="17"/>
                  <a:pt x="1" y="29"/>
                  <a:pt x="25" y="65"/>
                </a:cubicBezTo>
                <a:cubicBezTo>
                  <a:pt x="60" y="88"/>
                  <a:pt x="96" y="112"/>
                  <a:pt x="144" y="112"/>
                </a:cubicBezTo>
                <a:cubicBezTo>
                  <a:pt x="191" y="112"/>
                  <a:pt x="191" y="88"/>
                  <a:pt x="144" y="53"/>
                </a:cubicBezTo>
                <a:cubicBezTo>
                  <a:pt x="107" y="16"/>
                  <a:pt x="71" y="1"/>
                  <a:pt x="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6"/>
          <p:cNvSpPr/>
          <p:nvPr/>
        </p:nvSpPr>
        <p:spPr>
          <a:xfrm>
            <a:off x="5430053" y="239376"/>
            <a:ext cx="4617" cy="2889"/>
          </a:xfrm>
          <a:custGeom>
            <a:rect b="b" l="l" r="r" t="t"/>
            <a:pathLst>
              <a:path extrusionOk="0" h="97" w="155">
                <a:moveTo>
                  <a:pt x="95" y="1"/>
                </a:moveTo>
                <a:cubicBezTo>
                  <a:pt x="48" y="1"/>
                  <a:pt x="12" y="13"/>
                  <a:pt x="12" y="37"/>
                </a:cubicBezTo>
                <a:cubicBezTo>
                  <a:pt x="0" y="72"/>
                  <a:pt x="36" y="84"/>
                  <a:pt x="72" y="96"/>
                </a:cubicBezTo>
                <a:cubicBezTo>
                  <a:pt x="119" y="96"/>
                  <a:pt x="155" y="84"/>
                  <a:pt x="155" y="60"/>
                </a:cubicBezTo>
                <a:cubicBezTo>
                  <a:pt x="155" y="25"/>
                  <a:pt x="119" y="13"/>
                  <a:pt x="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6"/>
          <p:cNvSpPr/>
          <p:nvPr/>
        </p:nvSpPr>
        <p:spPr>
          <a:xfrm>
            <a:off x="5435146" y="219032"/>
            <a:ext cx="4140" cy="3247"/>
          </a:xfrm>
          <a:custGeom>
            <a:rect b="b" l="l" r="r" t="t"/>
            <a:pathLst>
              <a:path extrusionOk="0" h="109" w="139">
                <a:moveTo>
                  <a:pt x="113" y="1"/>
                </a:moveTo>
                <a:cubicBezTo>
                  <a:pt x="93" y="1"/>
                  <a:pt x="59" y="16"/>
                  <a:pt x="32" y="53"/>
                </a:cubicBezTo>
                <a:cubicBezTo>
                  <a:pt x="9" y="90"/>
                  <a:pt x="1" y="109"/>
                  <a:pt x="15" y="109"/>
                </a:cubicBezTo>
                <a:cubicBezTo>
                  <a:pt x="24" y="109"/>
                  <a:pt x="41" y="102"/>
                  <a:pt x="67" y="89"/>
                </a:cubicBezTo>
                <a:cubicBezTo>
                  <a:pt x="127" y="53"/>
                  <a:pt x="139" y="29"/>
                  <a:pt x="127" y="5"/>
                </a:cubicBezTo>
                <a:cubicBezTo>
                  <a:pt x="124" y="2"/>
                  <a:pt x="119" y="1"/>
                  <a:pt x="1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6"/>
          <p:cNvSpPr/>
          <p:nvPr/>
        </p:nvSpPr>
        <p:spPr>
          <a:xfrm>
            <a:off x="5439972" y="231572"/>
            <a:ext cx="3932" cy="3247"/>
          </a:xfrm>
          <a:custGeom>
            <a:rect b="b" l="l" r="r" t="t"/>
            <a:pathLst>
              <a:path extrusionOk="0" h="109" w="132">
                <a:moveTo>
                  <a:pt x="36" y="1"/>
                </a:moveTo>
                <a:cubicBezTo>
                  <a:pt x="24" y="1"/>
                  <a:pt x="12" y="25"/>
                  <a:pt x="1" y="49"/>
                </a:cubicBezTo>
                <a:cubicBezTo>
                  <a:pt x="1" y="84"/>
                  <a:pt x="24" y="108"/>
                  <a:pt x="72" y="108"/>
                </a:cubicBezTo>
                <a:cubicBezTo>
                  <a:pt x="120" y="108"/>
                  <a:pt x="132" y="96"/>
                  <a:pt x="120" y="60"/>
                </a:cubicBezTo>
                <a:cubicBezTo>
                  <a:pt x="84" y="37"/>
                  <a:pt x="60" y="25"/>
                  <a:pt x="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6"/>
          <p:cNvSpPr/>
          <p:nvPr/>
        </p:nvSpPr>
        <p:spPr>
          <a:xfrm>
            <a:off x="5442116" y="216411"/>
            <a:ext cx="3306" cy="3992"/>
          </a:xfrm>
          <a:custGeom>
            <a:rect b="b" l="l" r="r" t="t"/>
            <a:pathLst>
              <a:path extrusionOk="0" h="134" w="111">
                <a:moveTo>
                  <a:pt x="20" y="1"/>
                </a:moveTo>
                <a:cubicBezTo>
                  <a:pt x="8" y="1"/>
                  <a:pt x="0" y="11"/>
                  <a:pt x="0" y="34"/>
                </a:cubicBezTo>
                <a:cubicBezTo>
                  <a:pt x="0" y="69"/>
                  <a:pt x="24" y="93"/>
                  <a:pt x="60" y="129"/>
                </a:cubicBezTo>
                <a:cubicBezTo>
                  <a:pt x="71" y="132"/>
                  <a:pt x="80" y="133"/>
                  <a:pt x="87" y="133"/>
                </a:cubicBezTo>
                <a:cubicBezTo>
                  <a:pt x="110" y="133"/>
                  <a:pt x="111" y="118"/>
                  <a:pt x="83" y="81"/>
                </a:cubicBezTo>
                <a:cubicBezTo>
                  <a:pt x="69" y="29"/>
                  <a:pt x="40" y="1"/>
                  <a:pt x="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6"/>
          <p:cNvSpPr/>
          <p:nvPr/>
        </p:nvSpPr>
        <p:spPr>
          <a:xfrm>
            <a:off x="5443159" y="209233"/>
            <a:ext cx="4289" cy="2294"/>
          </a:xfrm>
          <a:custGeom>
            <a:rect b="b" l="l" r="r" t="t"/>
            <a:pathLst>
              <a:path extrusionOk="0" h="77" w="144">
                <a:moveTo>
                  <a:pt x="72" y="1"/>
                </a:moveTo>
                <a:cubicBezTo>
                  <a:pt x="25" y="1"/>
                  <a:pt x="1" y="13"/>
                  <a:pt x="1" y="37"/>
                </a:cubicBezTo>
                <a:cubicBezTo>
                  <a:pt x="1" y="63"/>
                  <a:pt x="14" y="77"/>
                  <a:pt x="41" y="77"/>
                </a:cubicBezTo>
                <a:cubicBezTo>
                  <a:pt x="50" y="77"/>
                  <a:pt x="60" y="75"/>
                  <a:pt x="72" y="72"/>
                </a:cubicBezTo>
                <a:cubicBezTo>
                  <a:pt x="120" y="60"/>
                  <a:pt x="144" y="37"/>
                  <a:pt x="144" y="25"/>
                </a:cubicBezTo>
                <a:cubicBezTo>
                  <a:pt x="144" y="13"/>
                  <a:pt x="120" y="1"/>
                  <a:pt x="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6"/>
          <p:cNvSpPr/>
          <p:nvPr/>
        </p:nvSpPr>
        <p:spPr>
          <a:xfrm>
            <a:off x="5440686" y="258826"/>
            <a:ext cx="1787" cy="5421"/>
          </a:xfrm>
          <a:custGeom>
            <a:rect b="b" l="l" r="r" t="t"/>
            <a:pathLst>
              <a:path extrusionOk="0" h="182" w="60">
                <a:moveTo>
                  <a:pt x="36" y="1"/>
                </a:moveTo>
                <a:cubicBezTo>
                  <a:pt x="24" y="1"/>
                  <a:pt x="9" y="34"/>
                  <a:pt x="0" y="86"/>
                </a:cubicBezTo>
                <a:cubicBezTo>
                  <a:pt x="0" y="150"/>
                  <a:pt x="6" y="181"/>
                  <a:pt x="16" y="181"/>
                </a:cubicBezTo>
                <a:cubicBezTo>
                  <a:pt x="22" y="181"/>
                  <a:pt x="28" y="173"/>
                  <a:pt x="36" y="157"/>
                </a:cubicBezTo>
                <a:cubicBezTo>
                  <a:pt x="60" y="122"/>
                  <a:pt x="60" y="62"/>
                  <a:pt x="48" y="15"/>
                </a:cubicBezTo>
                <a:cubicBezTo>
                  <a:pt x="45" y="5"/>
                  <a:pt x="41" y="1"/>
                  <a:pt x="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6"/>
          <p:cNvSpPr/>
          <p:nvPr/>
        </p:nvSpPr>
        <p:spPr>
          <a:xfrm>
            <a:off x="5444469" y="226777"/>
            <a:ext cx="6106" cy="6494"/>
          </a:xfrm>
          <a:custGeom>
            <a:rect b="b" l="l" r="r" t="t"/>
            <a:pathLst>
              <a:path extrusionOk="0" h="218" w="205">
                <a:moveTo>
                  <a:pt x="26" y="0"/>
                </a:moveTo>
                <a:lnTo>
                  <a:pt x="26" y="0"/>
                </a:lnTo>
                <a:cubicBezTo>
                  <a:pt x="1" y="0"/>
                  <a:pt x="25" y="42"/>
                  <a:pt x="112" y="138"/>
                </a:cubicBezTo>
                <a:cubicBezTo>
                  <a:pt x="164" y="190"/>
                  <a:pt x="190" y="217"/>
                  <a:pt x="197" y="217"/>
                </a:cubicBezTo>
                <a:cubicBezTo>
                  <a:pt x="205" y="217"/>
                  <a:pt x="190" y="187"/>
                  <a:pt x="159" y="126"/>
                </a:cubicBezTo>
                <a:cubicBezTo>
                  <a:pt x="123" y="67"/>
                  <a:pt x="88" y="7"/>
                  <a:pt x="52" y="7"/>
                </a:cubicBezTo>
                <a:cubicBezTo>
                  <a:pt x="41" y="3"/>
                  <a:pt x="32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6"/>
          <p:cNvSpPr/>
          <p:nvPr/>
        </p:nvSpPr>
        <p:spPr>
          <a:xfrm>
            <a:off x="5445303" y="259898"/>
            <a:ext cx="11735" cy="2919"/>
          </a:xfrm>
          <a:custGeom>
            <a:rect b="b" l="l" r="r" t="t"/>
            <a:pathLst>
              <a:path extrusionOk="0" h="98" w="394">
                <a:moveTo>
                  <a:pt x="58" y="1"/>
                </a:moveTo>
                <a:cubicBezTo>
                  <a:pt x="21" y="1"/>
                  <a:pt x="0" y="13"/>
                  <a:pt x="0" y="38"/>
                </a:cubicBezTo>
                <a:cubicBezTo>
                  <a:pt x="0" y="62"/>
                  <a:pt x="60" y="98"/>
                  <a:pt x="143" y="98"/>
                </a:cubicBezTo>
                <a:cubicBezTo>
                  <a:pt x="381" y="98"/>
                  <a:pt x="393" y="62"/>
                  <a:pt x="191" y="26"/>
                </a:cubicBezTo>
                <a:cubicBezTo>
                  <a:pt x="135" y="10"/>
                  <a:pt x="90" y="1"/>
                  <a:pt x="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6"/>
          <p:cNvSpPr/>
          <p:nvPr/>
        </p:nvSpPr>
        <p:spPr>
          <a:xfrm>
            <a:off x="5451320" y="211467"/>
            <a:ext cx="11825" cy="2055"/>
          </a:xfrm>
          <a:custGeom>
            <a:rect b="b" l="l" r="r" t="t"/>
            <a:pathLst>
              <a:path extrusionOk="0" h="69" w="397">
                <a:moveTo>
                  <a:pt x="262" y="0"/>
                </a:moveTo>
                <a:cubicBezTo>
                  <a:pt x="210" y="0"/>
                  <a:pt x="147" y="7"/>
                  <a:pt x="96" y="21"/>
                </a:cubicBezTo>
                <a:cubicBezTo>
                  <a:pt x="1" y="57"/>
                  <a:pt x="1" y="57"/>
                  <a:pt x="143" y="69"/>
                </a:cubicBezTo>
                <a:cubicBezTo>
                  <a:pt x="227" y="57"/>
                  <a:pt x="322" y="57"/>
                  <a:pt x="346" y="45"/>
                </a:cubicBezTo>
                <a:cubicBezTo>
                  <a:pt x="396" y="16"/>
                  <a:pt x="342" y="0"/>
                  <a:pt x="2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6"/>
          <p:cNvSpPr/>
          <p:nvPr/>
        </p:nvSpPr>
        <p:spPr>
          <a:xfrm>
            <a:off x="5448848" y="246465"/>
            <a:ext cx="3932" cy="3932"/>
          </a:xfrm>
          <a:custGeom>
            <a:rect b="b" l="l" r="r" t="t"/>
            <a:pathLst>
              <a:path extrusionOk="0" h="132" w="132">
                <a:moveTo>
                  <a:pt x="84" y="1"/>
                </a:moveTo>
                <a:cubicBezTo>
                  <a:pt x="36" y="1"/>
                  <a:pt x="12" y="13"/>
                  <a:pt x="0" y="61"/>
                </a:cubicBezTo>
                <a:cubicBezTo>
                  <a:pt x="0" y="96"/>
                  <a:pt x="0" y="132"/>
                  <a:pt x="12" y="132"/>
                </a:cubicBezTo>
                <a:cubicBezTo>
                  <a:pt x="36" y="132"/>
                  <a:pt x="72" y="120"/>
                  <a:pt x="107" y="72"/>
                </a:cubicBezTo>
                <a:cubicBezTo>
                  <a:pt x="131" y="25"/>
                  <a:pt x="119" y="1"/>
                  <a:pt x="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6"/>
          <p:cNvSpPr/>
          <p:nvPr/>
        </p:nvSpPr>
        <p:spPr>
          <a:xfrm>
            <a:off x="5449563" y="239614"/>
            <a:ext cx="4974" cy="3485"/>
          </a:xfrm>
          <a:custGeom>
            <a:rect b="b" l="l" r="r" t="t"/>
            <a:pathLst>
              <a:path extrusionOk="0" h="117" w="167">
                <a:moveTo>
                  <a:pt x="128" y="0"/>
                </a:moveTo>
                <a:cubicBezTo>
                  <a:pt x="119" y="0"/>
                  <a:pt x="108" y="2"/>
                  <a:pt x="95" y="5"/>
                </a:cubicBezTo>
                <a:cubicBezTo>
                  <a:pt x="48" y="17"/>
                  <a:pt x="12" y="52"/>
                  <a:pt x="0" y="76"/>
                </a:cubicBezTo>
                <a:cubicBezTo>
                  <a:pt x="0" y="103"/>
                  <a:pt x="20" y="116"/>
                  <a:pt x="50" y="116"/>
                </a:cubicBezTo>
                <a:cubicBezTo>
                  <a:pt x="60" y="116"/>
                  <a:pt x="71" y="115"/>
                  <a:pt x="83" y="112"/>
                </a:cubicBezTo>
                <a:cubicBezTo>
                  <a:pt x="119" y="88"/>
                  <a:pt x="155" y="64"/>
                  <a:pt x="167" y="29"/>
                </a:cubicBezTo>
                <a:cubicBezTo>
                  <a:pt x="167" y="11"/>
                  <a:pt x="154" y="0"/>
                  <a:pt x="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6"/>
          <p:cNvSpPr/>
          <p:nvPr/>
        </p:nvSpPr>
        <p:spPr>
          <a:xfrm>
            <a:off x="5456652" y="219896"/>
            <a:ext cx="4617" cy="2264"/>
          </a:xfrm>
          <a:custGeom>
            <a:rect b="b" l="l" r="r" t="t"/>
            <a:pathLst>
              <a:path extrusionOk="0" h="76" w="155">
                <a:moveTo>
                  <a:pt x="72" y="0"/>
                </a:moveTo>
                <a:cubicBezTo>
                  <a:pt x="48" y="0"/>
                  <a:pt x="12" y="12"/>
                  <a:pt x="0" y="36"/>
                </a:cubicBezTo>
                <a:cubicBezTo>
                  <a:pt x="0" y="63"/>
                  <a:pt x="20" y="76"/>
                  <a:pt x="45" y="76"/>
                </a:cubicBezTo>
                <a:cubicBezTo>
                  <a:pt x="54" y="76"/>
                  <a:pt x="63" y="74"/>
                  <a:pt x="72" y="71"/>
                </a:cubicBezTo>
                <a:cubicBezTo>
                  <a:pt x="119" y="60"/>
                  <a:pt x="155" y="36"/>
                  <a:pt x="155" y="24"/>
                </a:cubicBezTo>
                <a:cubicBezTo>
                  <a:pt x="155" y="12"/>
                  <a:pt x="119" y="0"/>
                  <a:pt x="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6"/>
          <p:cNvSpPr/>
          <p:nvPr/>
        </p:nvSpPr>
        <p:spPr>
          <a:xfrm>
            <a:off x="5447061" y="303564"/>
            <a:ext cx="11199" cy="5600"/>
          </a:xfrm>
          <a:custGeom>
            <a:rect b="b" l="l" r="r" t="t"/>
            <a:pathLst>
              <a:path extrusionOk="0" h="188" w="376">
                <a:moveTo>
                  <a:pt x="96" y="1"/>
                </a:moveTo>
                <a:cubicBezTo>
                  <a:pt x="1" y="25"/>
                  <a:pt x="25" y="84"/>
                  <a:pt x="144" y="132"/>
                </a:cubicBezTo>
                <a:cubicBezTo>
                  <a:pt x="229" y="170"/>
                  <a:pt x="290" y="187"/>
                  <a:pt x="324" y="187"/>
                </a:cubicBezTo>
                <a:cubicBezTo>
                  <a:pt x="375" y="187"/>
                  <a:pt x="365" y="149"/>
                  <a:pt x="286" y="84"/>
                </a:cubicBezTo>
                <a:cubicBezTo>
                  <a:pt x="203" y="25"/>
                  <a:pt x="132" y="1"/>
                  <a:pt x="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6"/>
          <p:cNvSpPr/>
          <p:nvPr/>
        </p:nvSpPr>
        <p:spPr>
          <a:xfrm>
            <a:off x="5460911" y="208548"/>
            <a:ext cx="7595" cy="1668"/>
          </a:xfrm>
          <a:custGeom>
            <a:rect b="b" l="l" r="r" t="t"/>
            <a:pathLst>
              <a:path extrusionOk="0" h="56" w="255">
                <a:moveTo>
                  <a:pt x="60" y="0"/>
                </a:moveTo>
                <a:cubicBezTo>
                  <a:pt x="0" y="36"/>
                  <a:pt x="36" y="48"/>
                  <a:pt x="143" y="48"/>
                </a:cubicBezTo>
                <a:cubicBezTo>
                  <a:pt x="177" y="53"/>
                  <a:pt x="206" y="55"/>
                  <a:pt x="224" y="55"/>
                </a:cubicBezTo>
                <a:cubicBezTo>
                  <a:pt x="249" y="55"/>
                  <a:pt x="254" y="50"/>
                  <a:pt x="226" y="36"/>
                </a:cubicBezTo>
                <a:cubicBezTo>
                  <a:pt x="191" y="24"/>
                  <a:pt x="95" y="0"/>
                  <a:pt x="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6"/>
          <p:cNvSpPr/>
          <p:nvPr/>
        </p:nvSpPr>
        <p:spPr>
          <a:xfrm>
            <a:off x="5465855" y="219479"/>
            <a:ext cx="6642" cy="4826"/>
          </a:xfrm>
          <a:custGeom>
            <a:rect b="b" l="l" r="r" t="t"/>
            <a:pathLst>
              <a:path extrusionOk="0" h="162" w="223">
                <a:moveTo>
                  <a:pt x="18" y="0"/>
                </a:moveTo>
                <a:cubicBezTo>
                  <a:pt x="8" y="0"/>
                  <a:pt x="1" y="9"/>
                  <a:pt x="1" y="26"/>
                </a:cubicBezTo>
                <a:cubicBezTo>
                  <a:pt x="1" y="50"/>
                  <a:pt x="1" y="85"/>
                  <a:pt x="36" y="109"/>
                </a:cubicBezTo>
                <a:cubicBezTo>
                  <a:pt x="72" y="145"/>
                  <a:pt x="108" y="161"/>
                  <a:pt x="138" y="161"/>
                </a:cubicBezTo>
                <a:cubicBezTo>
                  <a:pt x="178" y="161"/>
                  <a:pt x="208" y="133"/>
                  <a:pt x="215" y="85"/>
                </a:cubicBezTo>
                <a:cubicBezTo>
                  <a:pt x="222" y="48"/>
                  <a:pt x="221" y="30"/>
                  <a:pt x="204" y="30"/>
                </a:cubicBezTo>
                <a:cubicBezTo>
                  <a:pt x="193" y="30"/>
                  <a:pt x="178" y="36"/>
                  <a:pt x="156" y="50"/>
                </a:cubicBezTo>
                <a:cubicBezTo>
                  <a:pt x="127" y="72"/>
                  <a:pt x="110" y="84"/>
                  <a:pt x="96" y="84"/>
                </a:cubicBezTo>
                <a:cubicBezTo>
                  <a:pt x="79" y="84"/>
                  <a:pt x="67" y="69"/>
                  <a:pt x="48" y="38"/>
                </a:cubicBezTo>
                <a:cubicBezTo>
                  <a:pt x="42" y="12"/>
                  <a:pt x="29" y="0"/>
                  <a:pt x="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6"/>
          <p:cNvSpPr/>
          <p:nvPr/>
        </p:nvSpPr>
        <p:spPr>
          <a:xfrm>
            <a:off x="5485008" y="206284"/>
            <a:ext cx="2502" cy="3574"/>
          </a:xfrm>
          <a:custGeom>
            <a:rect b="b" l="l" r="r" t="t"/>
            <a:pathLst>
              <a:path extrusionOk="0" h="120" w="84">
                <a:moveTo>
                  <a:pt x="28" y="0"/>
                </a:moveTo>
                <a:cubicBezTo>
                  <a:pt x="8" y="0"/>
                  <a:pt x="1" y="18"/>
                  <a:pt x="1" y="64"/>
                </a:cubicBezTo>
                <a:cubicBezTo>
                  <a:pt x="1" y="101"/>
                  <a:pt x="5" y="120"/>
                  <a:pt x="18" y="120"/>
                </a:cubicBezTo>
                <a:cubicBezTo>
                  <a:pt x="25" y="120"/>
                  <a:pt x="35" y="113"/>
                  <a:pt x="48" y="100"/>
                </a:cubicBezTo>
                <a:cubicBezTo>
                  <a:pt x="60" y="64"/>
                  <a:pt x="84" y="16"/>
                  <a:pt x="48" y="5"/>
                </a:cubicBezTo>
                <a:cubicBezTo>
                  <a:pt x="40" y="2"/>
                  <a:pt x="33" y="0"/>
                  <a:pt x="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6"/>
          <p:cNvSpPr/>
          <p:nvPr/>
        </p:nvSpPr>
        <p:spPr>
          <a:xfrm>
            <a:off x="5487837" y="201429"/>
            <a:ext cx="13522" cy="2889"/>
          </a:xfrm>
          <a:custGeom>
            <a:rect b="b" l="l" r="r" t="t"/>
            <a:pathLst>
              <a:path extrusionOk="0" h="97" w="454">
                <a:moveTo>
                  <a:pt x="180" y="1"/>
                </a:moveTo>
                <a:cubicBezTo>
                  <a:pt x="84" y="1"/>
                  <a:pt x="1" y="37"/>
                  <a:pt x="1" y="49"/>
                </a:cubicBezTo>
                <a:cubicBezTo>
                  <a:pt x="1" y="80"/>
                  <a:pt x="27" y="96"/>
                  <a:pt x="70" y="96"/>
                </a:cubicBezTo>
                <a:cubicBezTo>
                  <a:pt x="91" y="96"/>
                  <a:pt x="116" y="92"/>
                  <a:pt x="144" y="84"/>
                </a:cubicBezTo>
                <a:cubicBezTo>
                  <a:pt x="191" y="72"/>
                  <a:pt x="236" y="66"/>
                  <a:pt x="275" y="66"/>
                </a:cubicBezTo>
                <a:cubicBezTo>
                  <a:pt x="313" y="66"/>
                  <a:pt x="346" y="72"/>
                  <a:pt x="370" y="84"/>
                </a:cubicBezTo>
                <a:cubicBezTo>
                  <a:pt x="387" y="89"/>
                  <a:pt x="402" y="91"/>
                  <a:pt x="413" y="91"/>
                </a:cubicBezTo>
                <a:cubicBezTo>
                  <a:pt x="432" y="91"/>
                  <a:pt x="441" y="83"/>
                  <a:pt x="441" y="60"/>
                </a:cubicBezTo>
                <a:cubicBezTo>
                  <a:pt x="453" y="1"/>
                  <a:pt x="418" y="1"/>
                  <a:pt x="1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6"/>
          <p:cNvSpPr/>
          <p:nvPr/>
        </p:nvSpPr>
        <p:spPr>
          <a:xfrm>
            <a:off x="5731485" y="172358"/>
            <a:ext cx="9531" cy="1668"/>
          </a:xfrm>
          <a:custGeom>
            <a:rect b="b" l="l" r="r" t="t"/>
            <a:pathLst>
              <a:path extrusionOk="0" h="56" w="320">
                <a:moveTo>
                  <a:pt x="48" y="1"/>
                </a:moveTo>
                <a:cubicBezTo>
                  <a:pt x="1" y="1"/>
                  <a:pt x="48" y="24"/>
                  <a:pt x="167" y="48"/>
                </a:cubicBezTo>
                <a:cubicBezTo>
                  <a:pt x="215" y="53"/>
                  <a:pt x="252" y="55"/>
                  <a:pt x="276" y="55"/>
                </a:cubicBezTo>
                <a:cubicBezTo>
                  <a:pt x="317" y="55"/>
                  <a:pt x="320" y="47"/>
                  <a:pt x="274" y="24"/>
                </a:cubicBezTo>
                <a:cubicBezTo>
                  <a:pt x="191" y="12"/>
                  <a:pt x="108" y="1"/>
                  <a:pt x="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6"/>
          <p:cNvSpPr/>
          <p:nvPr/>
        </p:nvSpPr>
        <p:spPr>
          <a:xfrm>
            <a:off x="7098264" y="25514"/>
            <a:ext cx="3932" cy="3753"/>
          </a:xfrm>
          <a:custGeom>
            <a:rect b="b" l="l" r="r" t="t"/>
            <a:pathLst>
              <a:path extrusionOk="0" h="126" w="132">
                <a:moveTo>
                  <a:pt x="30" y="1"/>
                </a:moveTo>
                <a:cubicBezTo>
                  <a:pt x="10" y="1"/>
                  <a:pt x="0" y="14"/>
                  <a:pt x="0" y="37"/>
                </a:cubicBezTo>
                <a:cubicBezTo>
                  <a:pt x="0" y="61"/>
                  <a:pt x="24" y="97"/>
                  <a:pt x="60" y="120"/>
                </a:cubicBezTo>
                <a:cubicBezTo>
                  <a:pt x="74" y="124"/>
                  <a:pt x="86" y="125"/>
                  <a:pt x="95" y="125"/>
                </a:cubicBezTo>
                <a:cubicBezTo>
                  <a:pt x="119" y="125"/>
                  <a:pt x="131" y="117"/>
                  <a:pt x="131" y="109"/>
                </a:cubicBezTo>
                <a:cubicBezTo>
                  <a:pt x="131" y="73"/>
                  <a:pt x="107" y="49"/>
                  <a:pt x="72" y="13"/>
                </a:cubicBezTo>
                <a:cubicBezTo>
                  <a:pt x="55" y="5"/>
                  <a:pt x="41" y="1"/>
                  <a:pt x="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6"/>
          <p:cNvSpPr/>
          <p:nvPr/>
        </p:nvSpPr>
        <p:spPr>
          <a:xfrm>
            <a:off x="2593375" y="1483810"/>
            <a:ext cx="511051" cy="407553"/>
          </a:xfrm>
          <a:custGeom>
            <a:rect b="b" l="l" r="r" t="t"/>
            <a:pathLst>
              <a:path extrusionOk="0" h="13682" w="17158">
                <a:moveTo>
                  <a:pt x="7014" y="0"/>
                </a:moveTo>
                <a:cubicBezTo>
                  <a:pt x="6220" y="0"/>
                  <a:pt x="5513" y="290"/>
                  <a:pt x="5037" y="1075"/>
                </a:cubicBezTo>
                <a:cubicBezTo>
                  <a:pt x="1262" y="4123"/>
                  <a:pt x="0" y="7075"/>
                  <a:pt x="3691" y="10469"/>
                </a:cubicBezTo>
                <a:cubicBezTo>
                  <a:pt x="5219" y="11864"/>
                  <a:pt x="6648" y="13682"/>
                  <a:pt x="8642" y="13682"/>
                </a:cubicBezTo>
                <a:cubicBezTo>
                  <a:pt x="9150" y="13682"/>
                  <a:pt x="9695" y="13564"/>
                  <a:pt x="10287" y="13290"/>
                </a:cubicBezTo>
                <a:cubicBezTo>
                  <a:pt x="12192" y="12421"/>
                  <a:pt x="15645" y="9290"/>
                  <a:pt x="16252" y="7325"/>
                </a:cubicBezTo>
                <a:cubicBezTo>
                  <a:pt x="17157" y="4397"/>
                  <a:pt x="13942" y="3194"/>
                  <a:pt x="12002" y="2027"/>
                </a:cubicBezTo>
                <a:cubicBezTo>
                  <a:pt x="10937" y="1405"/>
                  <a:pt x="8764" y="0"/>
                  <a:pt x="70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6"/>
          <p:cNvSpPr/>
          <p:nvPr/>
        </p:nvSpPr>
        <p:spPr>
          <a:xfrm>
            <a:off x="2296530" y="1784736"/>
            <a:ext cx="221690" cy="182955"/>
          </a:xfrm>
          <a:custGeom>
            <a:rect b="b" l="l" r="r" t="t"/>
            <a:pathLst>
              <a:path extrusionOk="0" h="6142" w="7443">
                <a:moveTo>
                  <a:pt x="3018" y="0"/>
                </a:moveTo>
                <a:cubicBezTo>
                  <a:pt x="2602" y="0"/>
                  <a:pt x="2189" y="143"/>
                  <a:pt x="1787" y="532"/>
                </a:cubicBezTo>
                <a:cubicBezTo>
                  <a:pt x="1072" y="1223"/>
                  <a:pt x="1" y="3187"/>
                  <a:pt x="24" y="4176"/>
                </a:cubicBezTo>
                <a:cubicBezTo>
                  <a:pt x="84" y="5652"/>
                  <a:pt x="1727" y="5676"/>
                  <a:pt x="2799" y="5890"/>
                </a:cubicBezTo>
                <a:cubicBezTo>
                  <a:pt x="3201" y="5975"/>
                  <a:pt x="3904" y="6141"/>
                  <a:pt x="4562" y="6141"/>
                </a:cubicBezTo>
                <a:cubicBezTo>
                  <a:pt x="5285" y="6141"/>
                  <a:pt x="5953" y="5941"/>
                  <a:pt x="6109" y="5212"/>
                </a:cubicBezTo>
                <a:cubicBezTo>
                  <a:pt x="7335" y="3235"/>
                  <a:pt x="7442" y="1699"/>
                  <a:pt x="5216" y="747"/>
                </a:cubicBezTo>
                <a:cubicBezTo>
                  <a:pt x="4488" y="436"/>
                  <a:pt x="3747" y="0"/>
                  <a:pt x="30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6"/>
          <p:cNvSpPr/>
          <p:nvPr/>
        </p:nvSpPr>
        <p:spPr>
          <a:xfrm>
            <a:off x="2755797" y="2117235"/>
            <a:ext cx="239739" cy="198593"/>
          </a:xfrm>
          <a:custGeom>
            <a:rect b="b" l="l" r="r" t="t"/>
            <a:pathLst>
              <a:path extrusionOk="0" h="6667" w="8049">
                <a:moveTo>
                  <a:pt x="3266" y="1"/>
                </a:moveTo>
                <a:cubicBezTo>
                  <a:pt x="2813" y="1"/>
                  <a:pt x="2366" y="157"/>
                  <a:pt x="1929" y="585"/>
                </a:cubicBezTo>
                <a:cubicBezTo>
                  <a:pt x="1155" y="1347"/>
                  <a:pt x="0" y="3466"/>
                  <a:pt x="36" y="4526"/>
                </a:cubicBezTo>
                <a:cubicBezTo>
                  <a:pt x="96" y="6121"/>
                  <a:pt x="1881" y="6169"/>
                  <a:pt x="3036" y="6395"/>
                </a:cubicBezTo>
                <a:cubicBezTo>
                  <a:pt x="3473" y="6486"/>
                  <a:pt x="4237" y="6666"/>
                  <a:pt x="4951" y="6666"/>
                </a:cubicBezTo>
                <a:cubicBezTo>
                  <a:pt x="5735" y="6666"/>
                  <a:pt x="6458" y="6449"/>
                  <a:pt x="6620" y="5657"/>
                </a:cubicBezTo>
                <a:cubicBezTo>
                  <a:pt x="7942" y="3514"/>
                  <a:pt x="8049" y="1847"/>
                  <a:pt x="5656" y="823"/>
                </a:cubicBezTo>
                <a:cubicBezTo>
                  <a:pt x="4867" y="482"/>
                  <a:pt x="4059" y="1"/>
                  <a:pt x="32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2162175" y="445025"/>
            <a:ext cx="4819800" cy="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2" type="title"/>
          </p:nvPr>
        </p:nvSpPr>
        <p:spPr>
          <a:xfrm>
            <a:off x="2025150" y="2934275"/>
            <a:ext cx="18039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5"/>
          <p:cNvSpPr txBox="1"/>
          <p:nvPr>
            <p:ph idx="1" type="subTitle"/>
          </p:nvPr>
        </p:nvSpPr>
        <p:spPr>
          <a:xfrm>
            <a:off x="2025150" y="3418956"/>
            <a:ext cx="18039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"/>
          <p:cNvSpPr txBox="1"/>
          <p:nvPr>
            <p:ph idx="3" type="title"/>
          </p:nvPr>
        </p:nvSpPr>
        <p:spPr>
          <a:xfrm>
            <a:off x="5314950" y="2934275"/>
            <a:ext cx="18039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4" name="Google Shape;124;p5"/>
          <p:cNvSpPr txBox="1"/>
          <p:nvPr>
            <p:ph idx="4" type="subTitle"/>
          </p:nvPr>
        </p:nvSpPr>
        <p:spPr>
          <a:xfrm>
            <a:off x="5314950" y="3418956"/>
            <a:ext cx="1803900" cy="8769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"/>
          <p:cNvSpPr/>
          <p:nvPr/>
        </p:nvSpPr>
        <p:spPr>
          <a:xfrm>
            <a:off x="8758760" y="3324253"/>
            <a:ext cx="736793" cy="1747295"/>
          </a:xfrm>
          <a:custGeom>
            <a:rect b="b" l="l" r="r" t="t"/>
            <a:pathLst>
              <a:path extrusionOk="0" h="56643" w="23885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-149350" y="4085400"/>
            <a:ext cx="972650" cy="1729700"/>
          </a:xfrm>
          <a:custGeom>
            <a:rect b="b" l="l" r="r" t="t"/>
            <a:pathLst>
              <a:path extrusionOk="0" h="69188" w="38906">
                <a:moveTo>
                  <a:pt x="9510" y="1"/>
                </a:moveTo>
                <a:cubicBezTo>
                  <a:pt x="3405" y="1"/>
                  <a:pt x="1" y="6207"/>
                  <a:pt x="817" y="12064"/>
                </a:cubicBezTo>
                <a:cubicBezTo>
                  <a:pt x="1615" y="17660"/>
                  <a:pt x="3675" y="22744"/>
                  <a:pt x="4544" y="28316"/>
                </a:cubicBezTo>
                <a:cubicBezTo>
                  <a:pt x="5627" y="35352"/>
                  <a:pt x="5508" y="41936"/>
                  <a:pt x="5687" y="48973"/>
                </a:cubicBezTo>
                <a:cubicBezTo>
                  <a:pt x="5947" y="58896"/>
                  <a:pt x="13875" y="69187"/>
                  <a:pt x="22427" y="69187"/>
                </a:cubicBezTo>
                <a:cubicBezTo>
                  <a:pt x="25993" y="69187"/>
                  <a:pt x="29668" y="67398"/>
                  <a:pt x="32940" y="63046"/>
                </a:cubicBezTo>
                <a:cubicBezTo>
                  <a:pt x="38905" y="55117"/>
                  <a:pt x="38001" y="43222"/>
                  <a:pt x="36393" y="34031"/>
                </a:cubicBezTo>
                <a:cubicBezTo>
                  <a:pt x="34893" y="25363"/>
                  <a:pt x="30940" y="17172"/>
                  <a:pt x="25273" y="10468"/>
                </a:cubicBezTo>
                <a:cubicBezTo>
                  <a:pt x="23439" y="8289"/>
                  <a:pt x="21439" y="6289"/>
                  <a:pt x="19260" y="4468"/>
                </a:cubicBezTo>
                <a:cubicBezTo>
                  <a:pt x="16926" y="2503"/>
                  <a:pt x="14307" y="717"/>
                  <a:pt x="11295" y="169"/>
                </a:cubicBezTo>
                <a:cubicBezTo>
                  <a:pt x="10677" y="55"/>
                  <a:pt x="10082" y="1"/>
                  <a:pt x="95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7781300" y="3962363"/>
            <a:ext cx="1286500" cy="1129875"/>
            <a:chOff x="-6243675" y="3854175"/>
            <a:chExt cx="1286500" cy="1129875"/>
          </a:xfrm>
        </p:grpSpPr>
        <p:sp>
          <p:nvSpPr>
            <p:cNvPr id="128" name="Google Shape;128;p5"/>
            <p:cNvSpPr/>
            <p:nvPr/>
          </p:nvSpPr>
          <p:spPr>
            <a:xfrm>
              <a:off x="-6243675" y="4615450"/>
              <a:ext cx="806375" cy="368600"/>
            </a:xfrm>
            <a:custGeom>
              <a:rect b="b" l="l" r="r" t="t"/>
              <a:pathLst>
                <a:path extrusionOk="0" h="14744" w="32255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-6113900" y="3854175"/>
              <a:ext cx="760525" cy="894400"/>
            </a:xfrm>
            <a:custGeom>
              <a:rect b="b" l="l" r="r" t="t"/>
              <a:pathLst>
                <a:path extrusionOk="0" h="35776" w="30421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-5413825" y="4116100"/>
              <a:ext cx="456650" cy="789125"/>
            </a:xfrm>
            <a:custGeom>
              <a:rect b="b" l="l" r="r" t="t"/>
              <a:pathLst>
                <a:path extrusionOk="0" h="31565" w="18266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5"/>
          <p:cNvSpPr/>
          <p:nvPr/>
        </p:nvSpPr>
        <p:spPr>
          <a:xfrm>
            <a:off x="7750850" y="-323300"/>
            <a:ext cx="1007900" cy="768325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-275075" y="-475050"/>
            <a:ext cx="1668375" cy="1523075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-272100" y="54875"/>
            <a:ext cx="834950" cy="844050"/>
          </a:xfrm>
          <a:custGeom>
            <a:rect b="b" l="l" r="r" t="t"/>
            <a:pathLst>
              <a:path extrusionOk="0" h="33762" w="33398">
                <a:moveTo>
                  <a:pt x="15772" y="1"/>
                </a:moveTo>
                <a:cubicBezTo>
                  <a:pt x="13085" y="1"/>
                  <a:pt x="10560" y="814"/>
                  <a:pt x="8704" y="2823"/>
                </a:cubicBezTo>
                <a:cubicBezTo>
                  <a:pt x="6477" y="5240"/>
                  <a:pt x="4739" y="8514"/>
                  <a:pt x="3096" y="11336"/>
                </a:cubicBezTo>
                <a:cubicBezTo>
                  <a:pt x="643" y="15586"/>
                  <a:pt x="0" y="19551"/>
                  <a:pt x="2429" y="24052"/>
                </a:cubicBezTo>
                <a:cubicBezTo>
                  <a:pt x="4346" y="27624"/>
                  <a:pt x="7180" y="31600"/>
                  <a:pt x="11073" y="33172"/>
                </a:cubicBezTo>
                <a:cubicBezTo>
                  <a:pt x="12027" y="33552"/>
                  <a:pt x="13065" y="33762"/>
                  <a:pt x="14091" y="33762"/>
                </a:cubicBezTo>
                <a:cubicBezTo>
                  <a:pt x="15345" y="33762"/>
                  <a:pt x="16581" y="33449"/>
                  <a:pt x="17622" y="32755"/>
                </a:cubicBezTo>
                <a:cubicBezTo>
                  <a:pt x="19181" y="31719"/>
                  <a:pt x="20110" y="29969"/>
                  <a:pt x="21110" y="28397"/>
                </a:cubicBezTo>
                <a:cubicBezTo>
                  <a:pt x="24527" y="22980"/>
                  <a:pt x="33397" y="15360"/>
                  <a:pt x="30528" y="8145"/>
                </a:cubicBezTo>
                <a:cubicBezTo>
                  <a:pt x="30195" y="7335"/>
                  <a:pt x="29707" y="6550"/>
                  <a:pt x="29004" y="5799"/>
                </a:cubicBezTo>
                <a:cubicBezTo>
                  <a:pt x="26098" y="2702"/>
                  <a:pt x="20667" y="1"/>
                  <a:pt x="15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 rot="-7057325">
            <a:off x="7394740" y="-412704"/>
            <a:ext cx="3889250" cy="2110867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-1177510" y="-1513009"/>
            <a:ext cx="3028978" cy="3598978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flipH="1" rot="3534923">
            <a:off x="243973" y="3935028"/>
            <a:ext cx="630271" cy="525746"/>
            <a:chOff x="-6615150" y="2838650"/>
            <a:chExt cx="630275" cy="525750"/>
          </a:xfrm>
        </p:grpSpPr>
        <p:sp>
          <p:nvSpPr>
            <p:cNvPr id="137" name="Google Shape;137;p5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>
            <a:off x="8003580" y="540005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flipH="1" rot="10800000">
            <a:off x="7774616" y="-9942"/>
            <a:ext cx="1377310" cy="1855169"/>
          </a:xfrm>
          <a:custGeom>
            <a:rect b="b" l="l" r="r" t="t"/>
            <a:pathLst>
              <a:path extrusionOk="0" h="60140" w="44649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 flipH="1" rot="10800000">
            <a:off x="6654096" y="-253112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rect b="b" l="l" r="r" t="t"/>
              <a:pathLst>
                <a:path extrusionOk="0" h="3735" w="44638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rect b="b" l="l" r="r" t="t"/>
              <a:pathLst>
                <a:path extrusionOk="0" h="3807" w="42613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rect b="b" l="l" r="r" t="t"/>
              <a:pathLst>
                <a:path extrusionOk="0" h="3938" w="4634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rect b="b" l="l" r="r" t="t"/>
              <a:pathLst>
                <a:path extrusionOk="0" h="3924" w="44852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type="title"/>
          </p:nvPr>
        </p:nvSpPr>
        <p:spPr>
          <a:xfrm>
            <a:off x="719850" y="1091313"/>
            <a:ext cx="3604500" cy="15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7"/>
          <p:cNvSpPr txBox="1"/>
          <p:nvPr>
            <p:ph idx="1" type="subTitle"/>
          </p:nvPr>
        </p:nvSpPr>
        <p:spPr>
          <a:xfrm>
            <a:off x="720000" y="2710263"/>
            <a:ext cx="2839800" cy="1251600"/>
          </a:xfrm>
          <a:prstGeom prst="rect">
            <a:avLst/>
          </a:prstGeom>
        </p:spPr>
        <p:txBody>
          <a:bodyPr anchorCtr="0" anchor="t" bIns="91425" lIns="180000" spcFirstLastPara="1" rIns="18000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77" name="Google Shape;177;p7"/>
          <p:cNvGrpSpPr/>
          <p:nvPr/>
        </p:nvGrpSpPr>
        <p:grpSpPr>
          <a:xfrm rot="869970">
            <a:off x="4500587" y="44854"/>
            <a:ext cx="5708158" cy="4963189"/>
            <a:chOff x="7935538" y="152063"/>
            <a:chExt cx="1129325" cy="981975"/>
          </a:xfrm>
        </p:grpSpPr>
        <p:sp>
          <p:nvSpPr>
            <p:cNvPr id="178" name="Google Shape;178;p7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962468" y="310277"/>
              <a:ext cx="1039720" cy="757243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-1544089">
            <a:off x="4805341" y="-99408"/>
            <a:ext cx="1286481" cy="1129858"/>
            <a:chOff x="-6243675" y="3854175"/>
            <a:chExt cx="1286500" cy="1129875"/>
          </a:xfrm>
        </p:grpSpPr>
        <p:sp>
          <p:nvSpPr>
            <p:cNvPr id="181" name="Google Shape;181;p7"/>
            <p:cNvSpPr/>
            <p:nvPr/>
          </p:nvSpPr>
          <p:spPr>
            <a:xfrm>
              <a:off x="-6243675" y="4615450"/>
              <a:ext cx="806375" cy="368600"/>
            </a:xfrm>
            <a:custGeom>
              <a:rect b="b" l="l" r="r" t="t"/>
              <a:pathLst>
                <a:path extrusionOk="0" h="14744" w="32255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6113900" y="3854175"/>
              <a:ext cx="760525" cy="894400"/>
            </a:xfrm>
            <a:custGeom>
              <a:rect b="b" l="l" r="r" t="t"/>
              <a:pathLst>
                <a:path extrusionOk="0" h="35776" w="30421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5413825" y="4116100"/>
              <a:ext cx="456650" cy="789125"/>
            </a:xfrm>
            <a:custGeom>
              <a:rect b="b" l="l" r="r" t="t"/>
              <a:pathLst>
                <a:path extrusionOk="0" h="31565" w="18266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-767975" y="4275325"/>
            <a:ext cx="1591875" cy="1368250"/>
          </a:xfrm>
          <a:custGeom>
            <a:rect b="b" l="l" r="r" t="t"/>
            <a:pathLst>
              <a:path extrusionOk="0" h="54730" w="63675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415375" y="4564100"/>
            <a:ext cx="630275" cy="525750"/>
            <a:chOff x="-6615150" y="2838650"/>
            <a:chExt cx="630275" cy="525750"/>
          </a:xfrm>
        </p:grpSpPr>
        <p:sp>
          <p:nvSpPr>
            <p:cNvPr id="186" name="Google Shape;186;p7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1700400" y="1393500"/>
            <a:ext cx="5743200" cy="23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7" name="Google Shape;197;p8"/>
          <p:cNvSpPr/>
          <p:nvPr/>
        </p:nvSpPr>
        <p:spPr>
          <a:xfrm>
            <a:off x="7506998" y="-327570"/>
            <a:ext cx="1937213" cy="1551689"/>
          </a:xfrm>
          <a:custGeom>
            <a:rect b="b" l="l" r="r" t="t"/>
            <a:pathLst>
              <a:path extrusionOk="0" h="37528" w="46852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836593" y="1460180"/>
            <a:ext cx="502444" cy="418415"/>
          </a:xfrm>
          <a:custGeom>
            <a:rect b="b" l="l" r="r" t="t"/>
            <a:pathLst>
              <a:path extrusionOk="0" h="13564" w="16288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 flipH="1">
            <a:off x="7357654" y="10923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-554950" y="-327575"/>
            <a:ext cx="2022900" cy="2074675"/>
          </a:xfrm>
          <a:custGeom>
            <a:rect b="b" l="l" r="r" t="t"/>
            <a:pathLst>
              <a:path extrusionOk="0" h="82987" w="80916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 rot="-1434887">
            <a:off x="-807593" y="266914"/>
            <a:ext cx="1408528" cy="885699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17450" y="2039100"/>
            <a:ext cx="678100" cy="698325"/>
            <a:chOff x="9284550" y="2741375"/>
            <a:chExt cx="678100" cy="698325"/>
          </a:xfrm>
        </p:grpSpPr>
        <p:sp>
          <p:nvSpPr>
            <p:cNvPr id="203" name="Google Shape;203;p8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8"/>
          <p:cNvSpPr/>
          <p:nvPr/>
        </p:nvSpPr>
        <p:spPr>
          <a:xfrm rot="-10600152">
            <a:off x="46043" y="267107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-86125" y="4287475"/>
            <a:ext cx="1668375" cy="1523075"/>
          </a:xfrm>
          <a:custGeom>
            <a:rect b="b" l="l" r="r" t="t"/>
            <a:pathLst>
              <a:path extrusionOk="0" h="60923" w="66735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 flipH="1">
            <a:off x="8476707" y="-412412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 flipH="1">
            <a:off x="8348996" y="5023281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 flipH="1">
            <a:off x="6856772" y="3730522"/>
            <a:ext cx="3889129" cy="2110802"/>
          </a:xfrm>
          <a:custGeom>
            <a:rect b="b" l="l" r="r" t="t"/>
            <a:pathLst>
              <a:path extrusionOk="0" h="68427" w="126076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8"/>
          <p:cNvGrpSpPr/>
          <p:nvPr/>
        </p:nvGrpSpPr>
        <p:grpSpPr>
          <a:xfrm flipH="1">
            <a:off x="-157047" y="2836362"/>
            <a:ext cx="1812496" cy="2307133"/>
            <a:chOff x="15386325" y="2647475"/>
            <a:chExt cx="1596350" cy="2032000"/>
          </a:xfrm>
        </p:grpSpPr>
        <p:sp>
          <p:nvSpPr>
            <p:cNvPr id="212" name="Google Shape;212;p8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 rot="-6147030">
            <a:off x="8486192" y="4516209"/>
            <a:ext cx="630286" cy="525759"/>
            <a:chOff x="-6615150" y="2838650"/>
            <a:chExt cx="630275" cy="525750"/>
          </a:xfrm>
        </p:grpSpPr>
        <p:sp>
          <p:nvSpPr>
            <p:cNvPr id="223" name="Google Shape;223;p8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" name="Google Shape;232;p8"/>
          <p:cNvGrpSpPr/>
          <p:nvPr/>
        </p:nvGrpSpPr>
        <p:grpSpPr>
          <a:xfrm flipH="1">
            <a:off x="8625688" y="2378575"/>
            <a:ext cx="351275" cy="1169525"/>
            <a:chOff x="-8709475" y="1735750"/>
            <a:chExt cx="351275" cy="1169525"/>
          </a:xfrm>
        </p:grpSpPr>
        <p:sp>
          <p:nvSpPr>
            <p:cNvPr id="233" name="Google Shape;233;p8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>
            <p:ph type="title"/>
          </p:nvPr>
        </p:nvSpPr>
        <p:spPr>
          <a:xfrm>
            <a:off x="2549400" y="1666125"/>
            <a:ext cx="4045200" cy="8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9" name="Google Shape;239;p9"/>
          <p:cNvSpPr txBox="1"/>
          <p:nvPr>
            <p:ph idx="1" type="subTitle"/>
          </p:nvPr>
        </p:nvSpPr>
        <p:spPr>
          <a:xfrm>
            <a:off x="2549400" y="2570175"/>
            <a:ext cx="40452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0" name="Google Shape;240;p9"/>
          <p:cNvSpPr/>
          <p:nvPr/>
        </p:nvSpPr>
        <p:spPr>
          <a:xfrm>
            <a:off x="203178" y="4433944"/>
            <a:ext cx="2006105" cy="1483981"/>
          </a:xfrm>
          <a:custGeom>
            <a:rect b="b" l="l" r="r" t="t"/>
            <a:pathLst>
              <a:path extrusionOk="0" h="48107" w="65033">
                <a:moveTo>
                  <a:pt x="48438" y="1"/>
                </a:moveTo>
                <a:cubicBezTo>
                  <a:pt x="45204" y="1"/>
                  <a:pt x="41977" y="1240"/>
                  <a:pt x="38934" y="2463"/>
                </a:cubicBezTo>
                <a:lnTo>
                  <a:pt x="14467" y="12285"/>
                </a:lnTo>
                <a:cubicBezTo>
                  <a:pt x="11574" y="13452"/>
                  <a:pt x="8633" y="14643"/>
                  <a:pt x="6323" y="16714"/>
                </a:cubicBezTo>
                <a:cubicBezTo>
                  <a:pt x="1" y="22370"/>
                  <a:pt x="2275" y="31514"/>
                  <a:pt x="6871" y="37467"/>
                </a:cubicBezTo>
                <a:cubicBezTo>
                  <a:pt x="12217" y="44373"/>
                  <a:pt x="20503" y="47921"/>
                  <a:pt x="29088" y="48099"/>
                </a:cubicBezTo>
                <a:cubicBezTo>
                  <a:pt x="29341" y="48104"/>
                  <a:pt x="29594" y="48107"/>
                  <a:pt x="29848" y="48107"/>
                </a:cubicBezTo>
                <a:cubicBezTo>
                  <a:pt x="39786" y="48107"/>
                  <a:pt x="49910" y="44240"/>
                  <a:pt x="56377" y="36693"/>
                </a:cubicBezTo>
                <a:cubicBezTo>
                  <a:pt x="62985" y="28954"/>
                  <a:pt x="65033" y="17203"/>
                  <a:pt x="60270" y="8201"/>
                </a:cubicBezTo>
                <a:cubicBezTo>
                  <a:pt x="58234" y="4356"/>
                  <a:pt x="54805" y="974"/>
                  <a:pt x="50543" y="189"/>
                </a:cubicBezTo>
                <a:cubicBezTo>
                  <a:pt x="49842" y="59"/>
                  <a:pt x="49140" y="1"/>
                  <a:pt x="484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7208700" y="-148962"/>
            <a:ext cx="1060875" cy="1117250"/>
          </a:xfrm>
          <a:custGeom>
            <a:rect b="b" l="l" r="r" t="t"/>
            <a:pathLst>
              <a:path extrusionOk="0" h="44690" w="42435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"/>
          <p:cNvSpPr/>
          <p:nvPr/>
        </p:nvSpPr>
        <p:spPr>
          <a:xfrm>
            <a:off x="1489140" y="4433946"/>
            <a:ext cx="1167732" cy="796081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 flipH="1">
            <a:off x="-157047" y="2836362"/>
            <a:ext cx="1812496" cy="2307133"/>
            <a:chOff x="15386325" y="2647475"/>
            <a:chExt cx="1596350" cy="2032000"/>
          </a:xfrm>
        </p:grpSpPr>
        <p:sp>
          <p:nvSpPr>
            <p:cNvPr id="244" name="Google Shape;244;p9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9"/>
          <p:cNvSpPr/>
          <p:nvPr/>
        </p:nvSpPr>
        <p:spPr>
          <a:xfrm flipH="1">
            <a:off x="7357654" y="294363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7208700" y="4213850"/>
            <a:ext cx="2022900" cy="2074675"/>
          </a:xfrm>
          <a:custGeom>
            <a:rect b="b" l="l" r="r" t="t"/>
            <a:pathLst>
              <a:path extrusionOk="0" h="82987" w="80916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9"/>
          <p:cNvGrpSpPr/>
          <p:nvPr/>
        </p:nvGrpSpPr>
        <p:grpSpPr>
          <a:xfrm>
            <a:off x="8588625" y="2786675"/>
            <a:ext cx="351275" cy="1169525"/>
            <a:chOff x="-8709475" y="1735750"/>
            <a:chExt cx="351275" cy="1169525"/>
          </a:xfrm>
        </p:grpSpPr>
        <p:sp>
          <p:nvSpPr>
            <p:cNvPr id="257" name="Google Shape;257;p9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9"/>
          <p:cNvSpPr/>
          <p:nvPr/>
        </p:nvSpPr>
        <p:spPr>
          <a:xfrm>
            <a:off x="7618050" y="4067775"/>
            <a:ext cx="1408450" cy="885650"/>
          </a:xfrm>
          <a:custGeom>
            <a:rect b="b" l="l" r="r" t="t"/>
            <a:pathLst>
              <a:path extrusionOk="0" h="35426" w="56338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9"/>
          <p:cNvGrpSpPr/>
          <p:nvPr/>
        </p:nvGrpSpPr>
        <p:grpSpPr>
          <a:xfrm>
            <a:off x="8349000" y="141975"/>
            <a:ext cx="678100" cy="698325"/>
            <a:chOff x="9284550" y="2741375"/>
            <a:chExt cx="678100" cy="698325"/>
          </a:xfrm>
        </p:grpSpPr>
        <p:sp>
          <p:nvSpPr>
            <p:cNvPr id="263" name="Google Shape;263;p9"/>
            <p:cNvSpPr/>
            <p:nvPr/>
          </p:nvSpPr>
          <p:spPr>
            <a:xfrm>
              <a:off x="9533700" y="2741375"/>
              <a:ext cx="428950" cy="342050"/>
            </a:xfrm>
            <a:custGeom>
              <a:rect b="b" l="l" r="r" t="t"/>
              <a:pathLst>
                <a:path extrusionOk="0" h="13682" w="17158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9284550" y="2993950"/>
              <a:ext cx="186075" cy="153550"/>
            </a:xfrm>
            <a:custGeom>
              <a:rect b="b" l="l" r="r" t="t"/>
              <a:pathLst>
                <a:path extrusionOk="0" h="6142" w="7443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9670025" y="3273025"/>
              <a:ext cx="201225" cy="166675"/>
            </a:xfrm>
            <a:custGeom>
              <a:rect b="b" l="l" r="r" t="t"/>
              <a:pathLst>
                <a:path extrusionOk="0" h="6667" w="8049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9"/>
          <p:cNvSpPr/>
          <p:nvPr/>
        </p:nvSpPr>
        <p:spPr>
          <a:xfrm rot="-10600152">
            <a:off x="31168" y="523057"/>
            <a:ext cx="1546633" cy="1629532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 rot="-10600152">
            <a:off x="-718903" y="25228"/>
            <a:ext cx="2142227" cy="1664107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 rot="-10600152">
            <a:off x="702297" y="-120317"/>
            <a:ext cx="1007889" cy="768317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>
            <p:ph type="title"/>
          </p:nvPr>
        </p:nvSpPr>
        <p:spPr>
          <a:xfrm>
            <a:off x="2105175" y="445025"/>
            <a:ext cx="4933800" cy="1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1" name="Google Shape;271;p10"/>
          <p:cNvGrpSpPr/>
          <p:nvPr/>
        </p:nvGrpSpPr>
        <p:grpSpPr>
          <a:xfrm flipH="1" rot="7019271">
            <a:off x="-55845" y="211326"/>
            <a:ext cx="1529013" cy="1041714"/>
            <a:chOff x="1207257" y="3770459"/>
            <a:chExt cx="1529018" cy="1041717"/>
          </a:xfrm>
        </p:grpSpPr>
        <p:sp>
          <p:nvSpPr>
            <p:cNvPr id="272" name="Google Shape;272;p10"/>
            <p:cNvSpPr/>
            <p:nvPr/>
          </p:nvSpPr>
          <p:spPr>
            <a:xfrm>
              <a:off x="1207257" y="3770459"/>
              <a:ext cx="1529018" cy="775043"/>
            </a:xfrm>
            <a:custGeom>
              <a:rect b="b" l="l" r="r" t="t"/>
              <a:pathLst>
                <a:path extrusionOk="0" h="25125" w="49567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393821" y="4126714"/>
              <a:ext cx="1314906" cy="685462"/>
            </a:xfrm>
            <a:custGeom>
              <a:rect b="b" l="l" r="r" t="t"/>
              <a:pathLst>
                <a:path extrusionOk="0" h="22221" w="42626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10"/>
          <p:cNvSpPr/>
          <p:nvPr/>
        </p:nvSpPr>
        <p:spPr>
          <a:xfrm rot="-180899">
            <a:off x="-980959" y="-1179397"/>
            <a:ext cx="3028997" cy="3599001"/>
          </a:xfrm>
          <a:custGeom>
            <a:rect b="b" l="l" r="r" t="t"/>
            <a:pathLst>
              <a:path extrusionOk="0" h="116670" w="98192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"/>
          <p:cNvSpPr/>
          <p:nvPr/>
        </p:nvSpPr>
        <p:spPr>
          <a:xfrm flipH="1" rot="-180959">
            <a:off x="870416" y="796154"/>
            <a:ext cx="624147" cy="425502"/>
          </a:xfrm>
          <a:custGeom>
            <a:rect b="b" l="l" r="r" t="t"/>
            <a:pathLst>
              <a:path extrusionOk="0" h="25807" w="37855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"/>
          <p:cNvSpPr/>
          <p:nvPr/>
        </p:nvSpPr>
        <p:spPr>
          <a:xfrm flipH="1" rot="4850401">
            <a:off x="7805399" y="7849"/>
            <a:ext cx="1546732" cy="1629636"/>
          </a:xfrm>
          <a:custGeom>
            <a:rect b="b" l="l" r="r" t="t"/>
            <a:pathLst>
              <a:path extrusionOk="0" h="65182" w="61866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 flipH="1" rot="10600152">
            <a:off x="8067769" y="25228"/>
            <a:ext cx="2142227" cy="1664107"/>
          </a:xfrm>
          <a:custGeom>
            <a:rect b="b" l="l" r="r" t="t"/>
            <a:pathLst>
              <a:path extrusionOk="0" h="66565" w="8569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 flipH="1" rot="10600152">
            <a:off x="7780907" y="-120317"/>
            <a:ext cx="1007889" cy="768317"/>
          </a:xfrm>
          <a:custGeom>
            <a:rect b="b" l="l" r="r" t="t"/>
            <a:pathLst>
              <a:path extrusionOk="0" h="30733" w="40316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10"/>
          <p:cNvGrpSpPr/>
          <p:nvPr/>
        </p:nvGrpSpPr>
        <p:grpSpPr>
          <a:xfrm rot="-5400000">
            <a:off x="8382763" y="714859"/>
            <a:ext cx="512425" cy="588101"/>
            <a:chOff x="5831400" y="481209"/>
            <a:chExt cx="512374" cy="588043"/>
          </a:xfrm>
        </p:grpSpPr>
        <p:sp>
          <p:nvSpPr>
            <p:cNvPr id="280" name="Google Shape;280;p10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0"/>
          <p:cNvSpPr/>
          <p:nvPr/>
        </p:nvSpPr>
        <p:spPr>
          <a:xfrm rot="-5400000">
            <a:off x="8857438" y="1807750"/>
            <a:ext cx="201225" cy="166675"/>
          </a:xfrm>
          <a:custGeom>
            <a:rect b="b" l="l" r="r" t="t"/>
            <a:pathLst>
              <a:path extrusionOk="0" h="6667" w="8049">
                <a:moveTo>
                  <a:pt x="3266" y="1"/>
                </a:moveTo>
                <a:cubicBezTo>
                  <a:pt x="2813" y="1"/>
                  <a:pt x="2366" y="157"/>
                  <a:pt x="1929" y="585"/>
                </a:cubicBezTo>
                <a:cubicBezTo>
                  <a:pt x="1155" y="1347"/>
                  <a:pt x="0" y="3466"/>
                  <a:pt x="36" y="4526"/>
                </a:cubicBezTo>
                <a:cubicBezTo>
                  <a:pt x="96" y="6121"/>
                  <a:pt x="1881" y="6169"/>
                  <a:pt x="3036" y="6395"/>
                </a:cubicBezTo>
                <a:cubicBezTo>
                  <a:pt x="3473" y="6486"/>
                  <a:pt x="4237" y="6666"/>
                  <a:pt x="4951" y="6666"/>
                </a:cubicBezTo>
                <a:cubicBezTo>
                  <a:pt x="5735" y="6666"/>
                  <a:pt x="6458" y="6449"/>
                  <a:pt x="6620" y="5657"/>
                </a:cubicBezTo>
                <a:cubicBezTo>
                  <a:pt x="7942" y="3514"/>
                  <a:pt x="8049" y="1847"/>
                  <a:pt x="5656" y="823"/>
                </a:cubicBezTo>
                <a:cubicBezTo>
                  <a:pt x="4867" y="482"/>
                  <a:pt x="4059" y="1"/>
                  <a:pt x="3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7"/>
          <p:cNvSpPr txBox="1"/>
          <p:nvPr>
            <p:ph type="ctrTitle"/>
          </p:nvPr>
        </p:nvSpPr>
        <p:spPr>
          <a:xfrm>
            <a:off x="0" y="917575"/>
            <a:ext cx="9144000" cy="28476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E69138"/>
                </a:solidFill>
              </a:rPr>
              <a:t>Orange High School</a:t>
            </a:r>
            <a:endParaRPr sz="46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Visual Arts Department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7"/>
          <p:cNvSpPr txBox="1"/>
          <p:nvPr>
            <p:ph idx="1" type="subTitle"/>
          </p:nvPr>
        </p:nvSpPr>
        <p:spPr>
          <a:xfrm>
            <a:off x="2226600" y="2813025"/>
            <a:ext cx="46908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presents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7" name="Google Shape;907;p37"/>
          <p:cNvSpPr/>
          <p:nvPr/>
        </p:nvSpPr>
        <p:spPr>
          <a:xfrm>
            <a:off x="-9230650" y="3524075"/>
            <a:ext cx="7750" cy="1450"/>
          </a:xfrm>
          <a:custGeom>
            <a:rect b="b" l="l" r="r" t="t"/>
            <a:pathLst>
              <a:path extrusionOk="0" h="58" w="31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480" y="0"/>
            <a:ext cx="51113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46"/>
          <p:cNvSpPr txBox="1"/>
          <p:nvPr/>
        </p:nvSpPr>
        <p:spPr>
          <a:xfrm>
            <a:off x="1555175" y="2857300"/>
            <a:ext cx="112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Danny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47"/>
          <p:cNvPicPr preferRelativeResize="0"/>
          <p:nvPr/>
        </p:nvPicPr>
        <p:blipFill rotWithShape="1">
          <a:blip r:embed="rId3">
            <a:alphaModFix/>
          </a:blip>
          <a:srcRect b="8340" l="0" r="0" t="0"/>
          <a:stretch/>
        </p:blipFill>
        <p:spPr>
          <a:xfrm>
            <a:off x="3145428" y="0"/>
            <a:ext cx="25427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7"/>
          <p:cNvSpPr txBox="1"/>
          <p:nvPr/>
        </p:nvSpPr>
        <p:spPr>
          <a:xfrm>
            <a:off x="5790150" y="2689425"/>
            <a:ext cx="260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Fineshara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08588" y="-1291913"/>
            <a:ext cx="5143500" cy="7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48"/>
          <p:cNvSpPr txBox="1"/>
          <p:nvPr/>
        </p:nvSpPr>
        <p:spPr>
          <a:xfrm>
            <a:off x="63275" y="2984725"/>
            <a:ext cx="12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48"/>
          <p:cNvSpPr txBox="1"/>
          <p:nvPr/>
        </p:nvSpPr>
        <p:spPr>
          <a:xfrm>
            <a:off x="149075" y="2527025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Jalean </a:t>
            </a:r>
            <a:endParaRPr sz="24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49"/>
          <p:cNvPicPr preferRelativeResize="0"/>
          <p:nvPr/>
        </p:nvPicPr>
        <p:blipFill rotWithShape="1">
          <a:blip r:embed="rId3">
            <a:alphaModFix/>
          </a:blip>
          <a:srcRect b="14288" l="0" r="0" t="0"/>
          <a:stretch/>
        </p:blipFill>
        <p:spPr>
          <a:xfrm>
            <a:off x="1976975" y="0"/>
            <a:ext cx="4411349" cy="50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49"/>
          <p:cNvSpPr/>
          <p:nvPr/>
        </p:nvSpPr>
        <p:spPr>
          <a:xfrm>
            <a:off x="1740200" y="0"/>
            <a:ext cx="4798800" cy="5143500"/>
          </a:xfrm>
          <a:prstGeom prst="frame">
            <a:avLst>
              <a:gd fmla="val 5666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9"/>
          <p:cNvSpPr txBox="1"/>
          <p:nvPr/>
        </p:nvSpPr>
        <p:spPr>
          <a:xfrm>
            <a:off x="6686625" y="2341375"/>
            <a:ext cx="215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Kelon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761" y="0"/>
            <a:ext cx="403443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50"/>
          <p:cNvSpPr txBox="1"/>
          <p:nvPr/>
        </p:nvSpPr>
        <p:spPr>
          <a:xfrm>
            <a:off x="1567025" y="2294700"/>
            <a:ext cx="125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Krishna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75" y="0"/>
            <a:ext cx="385763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51"/>
          <p:cNvSpPr txBox="1"/>
          <p:nvPr/>
        </p:nvSpPr>
        <p:spPr>
          <a:xfrm>
            <a:off x="1142875" y="2854350"/>
            <a:ext cx="161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Lanique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844" y="0"/>
            <a:ext cx="48622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52"/>
          <p:cNvSpPr txBox="1"/>
          <p:nvPr/>
        </p:nvSpPr>
        <p:spPr>
          <a:xfrm>
            <a:off x="617075" y="2425750"/>
            <a:ext cx="149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Makayla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599" y="0"/>
            <a:ext cx="38656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53"/>
          <p:cNvSpPr txBox="1"/>
          <p:nvPr/>
        </p:nvSpPr>
        <p:spPr>
          <a:xfrm>
            <a:off x="1149575" y="2294700"/>
            <a:ext cx="20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Marjuri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116" y="0"/>
            <a:ext cx="487828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54"/>
          <p:cNvSpPr txBox="1"/>
          <p:nvPr/>
        </p:nvSpPr>
        <p:spPr>
          <a:xfrm>
            <a:off x="6349125" y="2457375"/>
            <a:ext cx="20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54"/>
          <p:cNvSpPr txBox="1"/>
          <p:nvPr/>
        </p:nvSpPr>
        <p:spPr>
          <a:xfrm>
            <a:off x="6261650" y="34588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Nallyly</a:t>
            </a: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5"/>
          <p:cNvSpPr/>
          <p:nvPr/>
        </p:nvSpPr>
        <p:spPr>
          <a:xfrm flipH="1" rot="10800000">
            <a:off x="-1224583" y="-204615"/>
            <a:ext cx="2009036" cy="381645"/>
          </a:xfrm>
          <a:custGeom>
            <a:rect b="b" l="l" r="r" t="t"/>
            <a:pathLst>
              <a:path extrusionOk="0" h="12372" w="65128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8" name="Google Shape;1018;p55"/>
          <p:cNvPicPr preferRelativeResize="0"/>
          <p:nvPr/>
        </p:nvPicPr>
        <p:blipFill rotWithShape="1">
          <a:blip r:embed="rId3">
            <a:alphaModFix/>
          </a:blip>
          <a:srcRect b="1739" l="0" r="0" t="0"/>
          <a:stretch/>
        </p:blipFill>
        <p:spPr>
          <a:xfrm>
            <a:off x="2516575" y="29950"/>
            <a:ext cx="4003476" cy="513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55"/>
          <p:cNvSpPr txBox="1"/>
          <p:nvPr/>
        </p:nvSpPr>
        <p:spPr>
          <a:xfrm>
            <a:off x="1392775" y="2183725"/>
            <a:ext cx="112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Sofia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/>
          <p:nvPr>
            <p:ph type="title"/>
          </p:nvPr>
        </p:nvSpPr>
        <p:spPr>
          <a:xfrm>
            <a:off x="0" y="569525"/>
            <a:ext cx="9144000" cy="19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Essex County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 Arts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Festival </a:t>
            </a:r>
            <a:r>
              <a:rPr lang="en"/>
              <a:t>Entries</a:t>
            </a:r>
            <a:endParaRPr/>
          </a:p>
        </p:txBody>
      </p:sp>
      <p:sp>
        <p:nvSpPr>
          <p:cNvPr id="913" name="Google Shape;913;p38"/>
          <p:cNvSpPr txBox="1"/>
          <p:nvPr>
            <p:ph idx="1" type="subTitle"/>
          </p:nvPr>
        </p:nvSpPr>
        <p:spPr>
          <a:xfrm>
            <a:off x="2204275" y="2570175"/>
            <a:ext cx="46299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work was curated by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arts teachers 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submitted for adjudication.  </a:t>
            </a:r>
            <a:endParaRPr/>
          </a:p>
        </p:txBody>
      </p:sp>
      <p:pic>
        <p:nvPicPr>
          <p:cNvPr id="914" name="Google Shape;9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325" y="3564925"/>
            <a:ext cx="1361325" cy="13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6"/>
          <p:cNvSpPr/>
          <p:nvPr/>
        </p:nvSpPr>
        <p:spPr>
          <a:xfrm rot="444449">
            <a:off x="2453766" y="4056791"/>
            <a:ext cx="2854594" cy="607783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56"/>
          <p:cNvSpPr/>
          <p:nvPr/>
        </p:nvSpPr>
        <p:spPr>
          <a:xfrm rot="444412">
            <a:off x="4309185" y="2135227"/>
            <a:ext cx="2131620" cy="510526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56"/>
          <p:cNvSpPr/>
          <p:nvPr/>
        </p:nvSpPr>
        <p:spPr>
          <a:xfrm rot="444412">
            <a:off x="2357735" y="2493565"/>
            <a:ext cx="2131620" cy="510526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6"/>
          <p:cNvSpPr txBox="1"/>
          <p:nvPr>
            <p:ph idx="2" type="title"/>
          </p:nvPr>
        </p:nvSpPr>
        <p:spPr>
          <a:xfrm>
            <a:off x="4473050" y="2245575"/>
            <a:ext cx="1803900" cy="289800"/>
          </a:xfrm>
          <a:prstGeom prst="rect">
            <a:avLst/>
          </a:prstGeom>
        </p:spPr>
        <p:txBody>
          <a:bodyPr anchorCtr="0" anchor="ctr" bIns="91425" lIns="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Shana Falda</a:t>
            </a:r>
            <a:endParaRPr/>
          </a:p>
        </p:txBody>
      </p:sp>
      <p:sp>
        <p:nvSpPr>
          <p:cNvPr id="1028" name="Google Shape;1028;p56"/>
          <p:cNvSpPr txBox="1"/>
          <p:nvPr>
            <p:ph idx="3" type="title"/>
          </p:nvPr>
        </p:nvSpPr>
        <p:spPr>
          <a:xfrm>
            <a:off x="2555638" y="2603913"/>
            <a:ext cx="1803900" cy="28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Nate Brown</a:t>
            </a:r>
            <a:endParaRPr/>
          </a:p>
        </p:txBody>
      </p:sp>
      <p:sp>
        <p:nvSpPr>
          <p:cNvPr id="1029" name="Google Shape;1029;p56"/>
          <p:cNvSpPr txBox="1"/>
          <p:nvPr>
            <p:ph type="title"/>
          </p:nvPr>
        </p:nvSpPr>
        <p:spPr>
          <a:xfrm>
            <a:off x="0" y="1673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OHS Visual Arts Team</a:t>
            </a:r>
            <a:endParaRPr/>
          </a:p>
        </p:txBody>
      </p:sp>
      <p:grpSp>
        <p:nvGrpSpPr>
          <p:cNvPr id="1030" name="Google Shape;1030;p56"/>
          <p:cNvGrpSpPr/>
          <p:nvPr/>
        </p:nvGrpSpPr>
        <p:grpSpPr>
          <a:xfrm flipH="1" rot="9406067">
            <a:off x="1137689" y="904226"/>
            <a:ext cx="2046740" cy="1779599"/>
            <a:chOff x="7935538" y="152063"/>
            <a:chExt cx="1129325" cy="981975"/>
          </a:xfrm>
        </p:grpSpPr>
        <p:sp>
          <p:nvSpPr>
            <p:cNvPr id="1031" name="Google Shape;1031;p56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7962468" y="310277"/>
              <a:ext cx="1039720" cy="757243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56"/>
          <p:cNvGrpSpPr/>
          <p:nvPr/>
        </p:nvGrpSpPr>
        <p:grpSpPr>
          <a:xfrm flipH="1" rot="-555733">
            <a:off x="500992" y="2860086"/>
            <a:ext cx="2046709" cy="1779581"/>
            <a:chOff x="7935538" y="152063"/>
            <a:chExt cx="1129325" cy="981975"/>
          </a:xfrm>
        </p:grpSpPr>
        <p:sp>
          <p:nvSpPr>
            <p:cNvPr id="1034" name="Google Shape;1034;p56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7962468" y="310277"/>
              <a:ext cx="1039720" cy="757243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56"/>
          <p:cNvGrpSpPr/>
          <p:nvPr/>
        </p:nvGrpSpPr>
        <p:grpSpPr>
          <a:xfrm flipH="1" rot="9406067">
            <a:off x="6085664" y="2890551"/>
            <a:ext cx="2046740" cy="1779599"/>
            <a:chOff x="10106833" y="-2166129"/>
            <a:chExt cx="1129325" cy="981975"/>
          </a:xfrm>
        </p:grpSpPr>
        <p:sp>
          <p:nvSpPr>
            <p:cNvPr id="1037" name="Google Shape;1037;p56"/>
            <p:cNvSpPr/>
            <p:nvPr/>
          </p:nvSpPr>
          <p:spPr>
            <a:xfrm>
              <a:off x="10106833" y="-2166129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6"/>
            <p:cNvSpPr/>
            <p:nvPr/>
          </p:nvSpPr>
          <p:spPr>
            <a:xfrm>
              <a:off x="10151634" y="-2053762"/>
              <a:ext cx="1039720" cy="757243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9" name="Google Shape;1039;p56"/>
          <p:cNvSpPr txBox="1"/>
          <p:nvPr>
            <p:ph idx="3" type="title"/>
          </p:nvPr>
        </p:nvSpPr>
        <p:spPr>
          <a:xfrm>
            <a:off x="2881913" y="4215788"/>
            <a:ext cx="2143200" cy="28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 Fineman</a:t>
            </a:r>
            <a:endParaRPr/>
          </a:p>
        </p:txBody>
      </p:sp>
      <p:sp>
        <p:nvSpPr>
          <p:cNvPr id="1040" name="Google Shape;1040;p56"/>
          <p:cNvSpPr/>
          <p:nvPr/>
        </p:nvSpPr>
        <p:spPr>
          <a:xfrm rot="444392">
            <a:off x="3593168" y="3223521"/>
            <a:ext cx="2369528" cy="719045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6"/>
          <p:cNvSpPr txBox="1"/>
          <p:nvPr>
            <p:ph idx="3" type="title"/>
          </p:nvPr>
        </p:nvSpPr>
        <p:spPr>
          <a:xfrm>
            <a:off x="3629888" y="3428338"/>
            <a:ext cx="2392800" cy="289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 Guerriero</a:t>
            </a:r>
            <a:endParaRPr/>
          </a:p>
        </p:txBody>
      </p:sp>
      <p:grpSp>
        <p:nvGrpSpPr>
          <p:cNvPr id="1042" name="Google Shape;1042;p56"/>
          <p:cNvGrpSpPr/>
          <p:nvPr/>
        </p:nvGrpSpPr>
        <p:grpSpPr>
          <a:xfrm flipH="1" rot="-1628769">
            <a:off x="6010391" y="782209"/>
            <a:ext cx="2046717" cy="1779582"/>
            <a:chOff x="7935538" y="152063"/>
            <a:chExt cx="1129325" cy="981975"/>
          </a:xfrm>
        </p:grpSpPr>
        <p:sp>
          <p:nvSpPr>
            <p:cNvPr id="1043" name="Google Shape;1043;p56"/>
            <p:cNvSpPr/>
            <p:nvPr/>
          </p:nvSpPr>
          <p:spPr>
            <a:xfrm>
              <a:off x="7935538" y="152063"/>
              <a:ext cx="1129325" cy="981975"/>
            </a:xfrm>
            <a:custGeom>
              <a:rect b="b" l="l" r="r" t="t"/>
              <a:pathLst>
                <a:path extrusionOk="0" h="39279" w="45173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6"/>
            <p:cNvSpPr/>
            <p:nvPr/>
          </p:nvSpPr>
          <p:spPr>
            <a:xfrm>
              <a:off x="7962468" y="310277"/>
              <a:ext cx="1039720" cy="757243"/>
            </a:xfrm>
            <a:custGeom>
              <a:rect b="b" l="l" r="r" t="t"/>
              <a:pathLst>
                <a:path extrusionOk="0" h="28287" w="38839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45" name="Google Shape;1045;p56"/>
          <p:cNvPicPr preferRelativeResize="0"/>
          <p:nvPr/>
        </p:nvPicPr>
        <p:blipFill rotWithShape="1">
          <a:blip r:embed="rId3">
            <a:alphaModFix/>
          </a:blip>
          <a:srcRect b="22928" l="18273" r="0" t="8029"/>
          <a:stretch/>
        </p:blipFill>
        <p:spPr>
          <a:xfrm>
            <a:off x="1579961" y="1073274"/>
            <a:ext cx="1162200" cy="13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6" name="Google Shape;1046;p56"/>
          <p:cNvSpPr txBox="1"/>
          <p:nvPr/>
        </p:nvSpPr>
        <p:spPr>
          <a:xfrm>
            <a:off x="2643775" y="656625"/>
            <a:ext cx="3852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Represented as children in art.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Artists: Carlton Murrell, Camille Pissarro,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Unknown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sculptor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Pablo Picasso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7" name="Google Shape;1047;p56"/>
          <p:cNvPicPr preferRelativeResize="0"/>
          <p:nvPr/>
        </p:nvPicPr>
        <p:blipFill rotWithShape="1">
          <a:blip r:embed="rId4">
            <a:alphaModFix/>
          </a:blip>
          <a:srcRect b="49794" l="30144" r="36386" t="20457"/>
          <a:stretch/>
        </p:blipFill>
        <p:spPr>
          <a:xfrm>
            <a:off x="6418701" y="1029025"/>
            <a:ext cx="1315800" cy="153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8" name="Google Shape;1048;p56"/>
          <p:cNvPicPr preferRelativeResize="0"/>
          <p:nvPr/>
        </p:nvPicPr>
        <p:blipFill rotWithShape="1">
          <a:blip r:embed="rId5">
            <a:alphaModFix/>
          </a:blip>
          <a:srcRect b="2672" l="11320" r="17570" t="11937"/>
          <a:stretch/>
        </p:blipFill>
        <p:spPr>
          <a:xfrm>
            <a:off x="6553273" y="2974678"/>
            <a:ext cx="1291200" cy="155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9" name="Google Shape;104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0600" y="3152599"/>
            <a:ext cx="1027500" cy="1255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57"/>
          <p:cNvGrpSpPr/>
          <p:nvPr/>
        </p:nvGrpSpPr>
        <p:grpSpPr>
          <a:xfrm flipH="1">
            <a:off x="7850200" y="1782850"/>
            <a:ext cx="630275" cy="525750"/>
            <a:chOff x="-6615150" y="2838650"/>
            <a:chExt cx="630275" cy="525750"/>
          </a:xfrm>
        </p:grpSpPr>
        <p:sp>
          <p:nvSpPr>
            <p:cNvPr id="1055" name="Google Shape;1055;p57"/>
            <p:cNvSpPr/>
            <p:nvPr/>
          </p:nvSpPr>
          <p:spPr>
            <a:xfrm>
              <a:off x="-6276425" y="3226150"/>
              <a:ext cx="122350" cy="138250"/>
            </a:xfrm>
            <a:custGeom>
              <a:rect b="b" l="l" r="r" t="t"/>
              <a:pathLst>
                <a:path extrusionOk="0" h="5530" w="4894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7"/>
            <p:cNvSpPr/>
            <p:nvPr/>
          </p:nvSpPr>
          <p:spPr>
            <a:xfrm>
              <a:off x="-6382675" y="3065000"/>
              <a:ext cx="103725" cy="86675"/>
            </a:xfrm>
            <a:custGeom>
              <a:rect b="b" l="l" r="r" t="t"/>
              <a:pathLst>
                <a:path extrusionOk="0" h="3467" w="4149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7"/>
            <p:cNvSpPr/>
            <p:nvPr/>
          </p:nvSpPr>
          <p:spPr>
            <a:xfrm>
              <a:off x="-6183850" y="3006275"/>
              <a:ext cx="129000" cy="98425"/>
            </a:xfrm>
            <a:custGeom>
              <a:rect b="b" l="l" r="r" t="t"/>
              <a:pathLst>
                <a:path extrusionOk="0" h="3937" w="516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7"/>
            <p:cNvSpPr/>
            <p:nvPr/>
          </p:nvSpPr>
          <p:spPr>
            <a:xfrm>
              <a:off x="-6283875" y="2850975"/>
              <a:ext cx="92300" cy="53850"/>
            </a:xfrm>
            <a:custGeom>
              <a:rect b="b" l="l" r="r" t="t"/>
              <a:pathLst>
                <a:path extrusionOk="0" h="2154" w="3692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7"/>
            <p:cNvSpPr/>
            <p:nvPr/>
          </p:nvSpPr>
          <p:spPr>
            <a:xfrm>
              <a:off x="-6482350" y="3209025"/>
              <a:ext cx="60525" cy="78025"/>
            </a:xfrm>
            <a:custGeom>
              <a:rect b="b" l="l" r="r" t="t"/>
              <a:pathLst>
                <a:path extrusionOk="0" h="3121" w="2421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7"/>
            <p:cNvSpPr/>
            <p:nvPr/>
          </p:nvSpPr>
          <p:spPr>
            <a:xfrm>
              <a:off x="-6069250" y="3198200"/>
              <a:ext cx="84375" cy="81425"/>
            </a:xfrm>
            <a:custGeom>
              <a:rect b="b" l="l" r="r" t="t"/>
              <a:pathLst>
                <a:path extrusionOk="0" h="3257" w="3375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7"/>
            <p:cNvSpPr/>
            <p:nvPr/>
          </p:nvSpPr>
          <p:spPr>
            <a:xfrm>
              <a:off x="-6431500" y="2856850"/>
              <a:ext cx="57475" cy="62300"/>
            </a:xfrm>
            <a:custGeom>
              <a:rect b="b" l="l" r="r" t="t"/>
              <a:pathLst>
                <a:path extrusionOk="0" h="2492" w="2299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7"/>
            <p:cNvSpPr/>
            <p:nvPr/>
          </p:nvSpPr>
          <p:spPr>
            <a:xfrm>
              <a:off x="-6615150" y="3020500"/>
              <a:ext cx="83650" cy="59100"/>
            </a:xfrm>
            <a:custGeom>
              <a:rect b="b" l="l" r="r" t="t"/>
              <a:pathLst>
                <a:path extrusionOk="0" h="2364" w="3346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7"/>
            <p:cNvSpPr/>
            <p:nvPr/>
          </p:nvSpPr>
          <p:spPr>
            <a:xfrm>
              <a:off x="-6614850" y="2838650"/>
              <a:ext cx="71750" cy="54375"/>
            </a:xfrm>
            <a:custGeom>
              <a:rect b="b" l="l" r="r" t="t"/>
              <a:pathLst>
                <a:path extrusionOk="0" h="2175" w="287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57"/>
          <p:cNvGrpSpPr/>
          <p:nvPr/>
        </p:nvGrpSpPr>
        <p:grpSpPr>
          <a:xfrm>
            <a:off x="6318400" y="3281575"/>
            <a:ext cx="351275" cy="1169525"/>
            <a:chOff x="-8709475" y="1735750"/>
            <a:chExt cx="351275" cy="1169525"/>
          </a:xfrm>
        </p:grpSpPr>
        <p:sp>
          <p:nvSpPr>
            <p:cNvPr id="1065" name="Google Shape;1065;p57"/>
            <p:cNvSpPr/>
            <p:nvPr/>
          </p:nvSpPr>
          <p:spPr>
            <a:xfrm>
              <a:off x="-8462700" y="1757500"/>
              <a:ext cx="104500" cy="1115025"/>
            </a:xfrm>
            <a:custGeom>
              <a:rect b="b" l="l" r="r" t="t"/>
              <a:pathLst>
                <a:path extrusionOk="0" h="44601" w="418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7"/>
            <p:cNvSpPr/>
            <p:nvPr/>
          </p:nvSpPr>
          <p:spPr>
            <a:xfrm>
              <a:off x="-8546950" y="1753925"/>
              <a:ext cx="105400" cy="1064725"/>
            </a:xfrm>
            <a:custGeom>
              <a:rect b="b" l="l" r="r" t="t"/>
              <a:pathLst>
                <a:path extrusionOk="0" h="42589" w="4216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7"/>
            <p:cNvSpPr/>
            <p:nvPr/>
          </p:nvSpPr>
          <p:spPr>
            <a:xfrm>
              <a:off x="-8638925" y="1746775"/>
              <a:ext cx="130400" cy="1158500"/>
            </a:xfrm>
            <a:custGeom>
              <a:rect b="b" l="l" r="r" t="t"/>
              <a:pathLst>
                <a:path extrusionOk="0" h="46340" w="5216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7"/>
            <p:cNvSpPr/>
            <p:nvPr/>
          </p:nvSpPr>
          <p:spPr>
            <a:xfrm>
              <a:off x="-8709475" y="1735750"/>
              <a:ext cx="101525" cy="1121300"/>
            </a:xfrm>
            <a:custGeom>
              <a:rect b="b" l="l" r="r" t="t"/>
              <a:pathLst>
                <a:path extrusionOk="0" h="44852" w="4061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57"/>
          <p:cNvGrpSpPr/>
          <p:nvPr/>
        </p:nvGrpSpPr>
        <p:grpSpPr>
          <a:xfrm>
            <a:off x="2128050" y="3092500"/>
            <a:ext cx="1204925" cy="1358600"/>
            <a:chOff x="-3671925" y="3522875"/>
            <a:chExt cx="1204925" cy="1358600"/>
          </a:xfrm>
        </p:grpSpPr>
        <p:sp>
          <p:nvSpPr>
            <p:cNvPr id="1070" name="Google Shape;1070;p57"/>
            <p:cNvSpPr/>
            <p:nvPr/>
          </p:nvSpPr>
          <p:spPr>
            <a:xfrm>
              <a:off x="-3671925" y="3903575"/>
              <a:ext cx="435500" cy="781075"/>
            </a:xfrm>
            <a:custGeom>
              <a:rect b="b" l="l" r="r" t="t"/>
              <a:pathLst>
                <a:path extrusionOk="0" h="31243" w="1742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7"/>
            <p:cNvSpPr/>
            <p:nvPr/>
          </p:nvSpPr>
          <p:spPr>
            <a:xfrm>
              <a:off x="-3307600" y="3522875"/>
              <a:ext cx="619750" cy="1085575"/>
            </a:xfrm>
            <a:custGeom>
              <a:rect b="b" l="l" r="r" t="t"/>
              <a:pathLst>
                <a:path extrusionOk="0" h="43423" w="2479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7"/>
            <p:cNvSpPr/>
            <p:nvPr/>
          </p:nvSpPr>
          <p:spPr>
            <a:xfrm>
              <a:off x="-3236175" y="4497100"/>
              <a:ext cx="769175" cy="384375"/>
            </a:xfrm>
            <a:custGeom>
              <a:rect b="b" l="l" r="r" t="t"/>
              <a:pathLst>
                <a:path extrusionOk="0" h="15375" w="30767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3" name="Google Shape;1073;p57"/>
          <p:cNvSpPr/>
          <p:nvPr/>
        </p:nvSpPr>
        <p:spPr>
          <a:xfrm flipH="1">
            <a:off x="390225" y="1628225"/>
            <a:ext cx="812325" cy="1055275"/>
          </a:xfrm>
          <a:custGeom>
            <a:rect b="b" l="l" r="r" t="t"/>
            <a:pathLst>
              <a:path extrusionOk="0" h="42211" w="32493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7"/>
          <p:cNvSpPr/>
          <p:nvPr/>
        </p:nvSpPr>
        <p:spPr>
          <a:xfrm>
            <a:off x="6226400" y="4547800"/>
            <a:ext cx="1580200" cy="507175"/>
          </a:xfrm>
          <a:custGeom>
            <a:rect b="b" l="l" r="r" t="t"/>
            <a:pathLst>
              <a:path extrusionOk="0" h="20287" w="63208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5" name="Google Shape;1075;p57"/>
          <p:cNvGrpSpPr/>
          <p:nvPr/>
        </p:nvGrpSpPr>
        <p:grpSpPr>
          <a:xfrm>
            <a:off x="7325567" y="2508112"/>
            <a:ext cx="1812496" cy="2307133"/>
            <a:chOff x="15386325" y="2647475"/>
            <a:chExt cx="1596350" cy="2032000"/>
          </a:xfrm>
        </p:grpSpPr>
        <p:sp>
          <p:nvSpPr>
            <p:cNvPr id="1076" name="Google Shape;1076;p57"/>
            <p:cNvSpPr/>
            <p:nvPr/>
          </p:nvSpPr>
          <p:spPr>
            <a:xfrm>
              <a:off x="15711650" y="3071350"/>
              <a:ext cx="1271025" cy="1544850"/>
            </a:xfrm>
            <a:custGeom>
              <a:rect b="b" l="l" r="r" t="t"/>
              <a:pathLst>
                <a:path extrusionOk="0" h="61794" w="50841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7"/>
            <p:cNvSpPr/>
            <p:nvPr/>
          </p:nvSpPr>
          <p:spPr>
            <a:xfrm>
              <a:off x="16511750" y="3535675"/>
              <a:ext cx="306900" cy="846575"/>
            </a:xfrm>
            <a:custGeom>
              <a:rect b="b" l="l" r="r" t="t"/>
              <a:pathLst>
                <a:path extrusionOk="0" h="33863" w="12276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7"/>
            <p:cNvSpPr/>
            <p:nvPr/>
          </p:nvSpPr>
          <p:spPr>
            <a:xfrm>
              <a:off x="15386325" y="3135650"/>
              <a:ext cx="543825" cy="139475"/>
            </a:xfrm>
            <a:custGeom>
              <a:rect b="b" l="l" r="r" t="t"/>
              <a:pathLst>
                <a:path extrusionOk="0" h="5579" w="21753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7"/>
            <p:cNvSpPr/>
            <p:nvPr/>
          </p:nvSpPr>
          <p:spPr>
            <a:xfrm>
              <a:off x="15701225" y="2647475"/>
              <a:ext cx="170950" cy="457650"/>
            </a:xfrm>
            <a:custGeom>
              <a:rect b="b" l="l" r="r" t="t"/>
              <a:pathLst>
                <a:path extrusionOk="0" h="18306" w="6838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7"/>
            <p:cNvSpPr/>
            <p:nvPr/>
          </p:nvSpPr>
          <p:spPr>
            <a:xfrm>
              <a:off x="16042050" y="2688550"/>
              <a:ext cx="303625" cy="709050"/>
            </a:xfrm>
            <a:custGeom>
              <a:rect b="b" l="l" r="r" t="t"/>
              <a:pathLst>
                <a:path extrusionOk="0" h="28362" w="12145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7"/>
            <p:cNvSpPr/>
            <p:nvPr/>
          </p:nvSpPr>
          <p:spPr>
            <a:xfrm>
              <a:off x="15535150" y="3454125"/>
              <a:ext cx="616475" cy="216925"/>
            </a:xfrm>
            <a:custGeom>
              <a:rect b="b" l="l" r="r" t="t"/>
              <a:pathLst>
                <a:path extrusionOk="0" h="8677" w="24659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7"/>
            <p:cNvSpPr/>
            <p:nvPr/>
          </p:nvSpPr>
          <p:spPr>
            <a:xfrm>
              <a:off x="16240000" y="3312450"/>
              <a:ext cx="328325" cy="608725"/>
            </a:xfrm>
            <a:custGeom>
              <a:rect b="b" l="l" r="r" t="t"/>
              <a:pathLst>
                <a:path extrusionOk="0" h="24349" w="13133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7"/>
            <p:cNvSpPr/>
            <p:nvPr/>
          </p:nvSpPr>
          <p:spPr>
            <a:xfrm>
              <a:off x="15449725" y="3814000"/>
              <a:ext cx="941800" cy="414700"/>
            </a:xfrm>
            <a:custGeom>
              <a:rect b="b" l="l" r="r" t="t"/>
              <a:pathLst>
                <a:path extrusionOk="0" h="16588" w="37672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7"/>
            <p:cNvSpPr/>
            <p:nvPr/>
          </p:nvSpPr>
          <p:spPr>
            <a:xfrm>
              <a:off x="15449725" y="2911200"/>
              <a:ext cx="272075" cy="193700"/>
            </a:xfrm>
            <a:custGeom>
              <a:rect b="b" l="l" r="r" t="t"/>
              <a:pathLst>
                <a:path extrusionOk="0" h="7748" w="10883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7"/>
            <p:cNvSpPr/>
            <p:nvPr/>
          </p:nvSpPr>
          <p:spPr>
            <a:xfrm>
              <a:off x="15723550" y="4457525"/>
              <a:ext cx="971575" cy="221950"/>
            </a:xfrm>
            <a:custGeom>
              <a:rect b="b" l="l" r="r" t="t"/>
              <a:pathLst>
                <a:path extrusionOk="0" h="8878" w="38863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6" name="Google Shape;1086;p57"/>
          <p:cNvSpPr/>
          <p:nvPr/>
        </p:nvSpPr>
        <p:spPr>
          <a:xfrm>
            <a:off x="-103935" y="3056588"/>
            <a:ext cx="1800659" cy="2086922"/>
          </a:xfrm>
          <a:custGeom>
            <a:rect b="b" l="l" r="r" t="t"/>
            <a:pathLst>
              <a:path extrusionOk="0" h="73522" w="63437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7" name="Google Shape;1087;p57"/>
          <p:cNvGrpSpPr/>
          <p:nvPr/>
        </p:nvGrpSpPr>
        <p:grpSpPr>
          <a:xfrm>
            <a:off x="3531528" y="3558524"/>
            <a:ext cx="2244094" cy="1496443"/>
            <a:chOff x="4012948" y="3790224"/>
            <a:chExt cx="2244094" cy="1496443"/>
          </a:xfrm>
        </p:grpSpPr>
        <p:sp>
          <p:nvSpPr>
            <p:cNvPr id="1088" name="Google Shape;1088;p57"/>
            <p:cNvSpPr/>
            <p:nvPr/>
          </p:nvSpPr>
          <p:spPr>
            <a:xfrm>
              <a:off x="4770619" y="4613352"/>
              <a:ext cx="709986" cy="673308"/>
            </a:xfrm>
            <a:custGeom>
              <a:rect b="b" l="l" r="r" t="t"/>
              <a:pathLst>
                <a:path extrusionOk="0" h="21827" w="23016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7"/>
            <p:cNvSpPr/>
            <p:nvPr/>
          </p:nvSpPr>
          <p:spPr>
            <a:xfrm>
              <a:off x="4382406" y="4183156"/>
              <a:ext cx="1468773" cy="1103508"/>
            </a:xfrm>
            <a:custGeom>
              <a:rect b="b" l="l" r="r" t="t"/>
              <a:pathLst>
                <a:path extrusionOk="0" h="35773" w="47614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7"/>
            <p:cNvSpPr/>
            <p:nvPr/>
          </p:nvSpPr>
          <p:spPr>
            <a:xfrm>
              <a:off x="4012948" y="3790224"/>
              <a:ext cx="2244094" cy="1496443"/>
            </a:xfrm>
            <a:custGeom>
              <a:rect b="b" l="l" r="r" t="t"/>
              <a:pathLst>
                <a:path extrusionOk="0" h="48511" w="72748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57"/>
          <p:cNvGrpSpPr/>
          <p:nvPr/>
        </p:nvGrpSpPr>
        <p:grpSpPr>
          <a:xfrm rot="322933">
            <a:off x="1536831" y="4299792"/>
            <a:ext cx="512378" cy="588048"/>
            <a:chOff x="5831400" y="481209"/>
            <a:chExt cx="512374" cy="588043"/>
          </a:xfrm>
        </p:grpSpPr>
        <p:sp>
          <p:nvSpPr>
            <p:cNvPr id="1092" name="Google Shape;1092;p57"/>
            <p:cNvSpPr/>
            <p:nvPr/>
          </p:nvSpPr>
          <p:spPr>
            <a:xfrm>
              <a:off x="5831400" y="649419"/>
              <a:ext cx="138104" cy="173764"/>
            </a:xfrm>
            <a:custGeom>
              <a:rect b="b" l="l" r="r" t="t"/>
              <a:pathLst>
                <a:path extrusionOk="0" h="5633" w="4477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7"/>
            <p:cNvSpPr/>
            <p:nvPr/>
          </p:nvSpPr>
          <p:spPr>
            <a:xfrm>
              <a:off x="5993348" y="693130"/>
              <a:ext cx="138135" cy="173363"/>
            </a:xfrm>
            <a:custGeom>
              <a:rect b="b" l="l" r="r" t="t"/>
              <a:pathLst>
                <a:path extrusionOk="0" h="5620" w="4478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7"/>
            <p:cNvSpPr/>
            <p:nvPr/>
          </p:nvSpPr>
          <p:spPr>
            <a:xfrm>
              <a:off x="5833961" y="875283"/>
              <a:ext cx="138505" cy="173764"/>
            </a:xfrm>
            <a:custGeom>
              <a:rect b="b" l="l" r="r" t="t"/>
              <a:pathLst>
                <a:path extrusionOk="0" h="5633" w="449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7"/>
            <p:cNvSpPr/>
            <p:nvPr/>
          </p:nvSpPr>
          <p:spPr>
            <a:xfrm>
              <a:off x="6080769" y="895488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7"/>
            <p:cNvSpPr/>
            <p:nvPr/>
          </p:nvSpPr>
          <p:spPr>
            <a:xfrm>
              <a:off x="6205639" y="667773"/>
              <a:ext cx="138135" cy="173764"/>
            </a:xfrm>
            <a:custGeom>
              <a:rect b="b" l="l" r="r" t="t"/>
              <a:pathLst>
                <a:path extrusionOk="0" h="5633" w="4478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7"/>
            <p:cNvSpPr/>
            <p:nvPr/>
          </p:nvSpPr>
          <p:spPr>
            <a:xfrm>
              <a:off x="6028237" y="481209"/>
              <a:ext cx="138505" cy="173733"/>
            </a:xfrm>
            <a:custGeom>
              <a:rect b="b" l="l" r="r" t="t"/>
              <a:pathLst>
                <a:path extrusionOk="0" h="5632" w="449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8" name="Google Shape;1098;p57"/>
          <p:cNvSpPr txBox="1"/>
          <p:nvPr>
            <p:ph idx="4294967295" type="title"/>
          </p:nvPr>
        </p:nvSpPr>
        <p:spPr>
          <a:xfrm>
            <a:off x="-5925" y="263375"/>
            <a:ext cx="9144000" cy="13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A Special Thanks!</a:t>
            </a:r>
            <a:endParaRPr sz="5100"/>
          </a:p>
        </p:txBody>
      </p:sp>
      <p:sp>
        <p:nvSpPr>
          <p:cNvPr id="1099" name="Google Shape;1099;p57"/>
          <p:cNvSpPr txBox="1"/>
          <p:nvPr>
            <p:ph idx="4294967295" type="subTitle"/>
          </p:nvPr>
        </p:nvSpPr>
        <p:spPr>
          <a:xfrm>
            <a:off x="2333225" y="1201950"/>
            <a:ext cx="4640700" cy="20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</a:t>
            </a:r>
            <a:r>
              <a:rPr i="1" lang="en"/>
              <a:t>o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Dr. Donna Sinisgalli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Director of Visual and Performing Arts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Sinisgalli is retiring this year from Orange and we would like to thank her for her years of support of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arts and education at Orange Public Schools.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821" y="3066050"/>
            <a:ext cx="1764350" cy="17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39"/>
          <p:cNvSpPr txBox="1"/>
          <p:nvPr/>
        </p:nvSpPr>
        <p:spPr>
          <a:xfrm>
            <a:off x="0" y="0"/>
            <a:ext cx="91440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Two Orange High School students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were selected to have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art appear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at the state level.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Congratulations to</a:t>
            </a:r>
            <a:endParaRPr i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Brenda Palencia and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Oluchi Ugbuaja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575" y="0"/>
            <a:ext cx="39138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40"/>
          <p:cNvSpPr txBox="1"/>
          <p:nvPr/>
        </p:nvSpPr>
        <p:spPr>
          <a:xfrm>
            <a:off x="5463175" y="2294700"/>
            <a:ext cx="294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Brenda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301" y="0"/>
            <a:ext cx="39379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41"/>
          <p:cNvSpPr txBox="1"/>
          <p:nvPr/>
        </p:nvSpPr>
        <p:spPr>
          <a:xfrm>
            <a:off x="978200" y="2294700"/>
            <a:ext cx="120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Oluchi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2"/>
          <p:cNvSpPr txBox="1"/>
          <p:nvPr>
            <p:ph idx="2" type="title"/>
          </p:nvPr>
        </p:nvSpPr>
        <p:spPr>
          <a:xfrm>
            <a:off x="0" y="0"/>
            <a:ext cx="9144000" cy="38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Essex County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Teen Arts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Festival Entries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Your teachers are proud of all the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hard work and growth you have shown this year. 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accent6"/>
                </a:solidFill>
              </a:rPr>
              <a:t>Thank you</a:t>
            </a:r>
            <a:r>
              <a:rPr lang="en" sz="1800">
                <a:solidFill>
                  <a:schemeClr val="accent6"/>
                </a:solidFill>
              </a:rPr>
              <a:t> for representing Orange High School.</a:t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43"/>
          <p:cNvPicPr preferRelativeResize="0"/>
          <p:nvPr/>
        </p:nvPicPr>
        <p:blipFill rotWithShape="1">
          <a:blip r:embed="rId3">
            <a:alphaModFix/>
          </a:blip>
          <a:srcRect b="0" l="0" r="0" t="7749"/>
          <a:stretch/>
        </p:blipFill>
        <p:spPr>
          <a:xfrm>
            <a:off x="2834000" y="0"/>
            <a:ext cx="41816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43"/>
          <p:cNvSpPr txBox="1"/>
          <p:nvPr/>
        </p:nvSpPr>
        <p:spPr>
          <a:xfrm>
            <a:off x="1075775" y="1518725"/>
            <a:ext cx="157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Anthony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0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44"/>
          <p:cNvSpPr txBox="1"/>
          <p:nvPr/>
        </p:nvSpPr>
        <p:spPr>
          <a:xfrm>
            <a:off x="5937800" y="2077700"/>
            <a:ext cx="181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Bryan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45"/>
          <p:cNvPicPr preferRelativeResize="0"/>
          <p:nvPr/>
        </p:nvPicPr>
        <p:blipFill rotWithShape="1">
          <a:blip r:embed="rId3">
            <a:alphaModFix/>
          </a:blip>
          <a:srcRect b="20973" l="0" r="0" t="0"/>
          <a:stretch/>
        </p:blipFill>
        <p:spPr>
          <a:xfrm>
            <a:off x="1315534" y="0"/>
            <a:ext cx="488164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5"/>
          <p:cNvSpPr txBox="1"/>
          <p:nvPr/>
        </p:nvSpPr>
        <p:spPr>
          <a:xfrm>
            <a:off x="6311700" y="2618525"/>
            <a:ext cx="20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Dana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